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Hallo, 3. Klasse! Wiedersehen mit Freunden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немецкие слова для дружбы, школы и вежливого общения.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немецкие фразы помогают спокойно начать разговор, познакомиться и вежливо ответить без долгой паузы. Для третьеклассников особенно важны простые выражения, которые легко сказать в паре, в игре и на уроке.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по-немецки в школе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89744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486951"/>
            <a:ext cx="391500" cy="391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приветствия и прощания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простое и дружелюбное приветствие. Его можно сказать другу в коридоре, в классе или на перемене, когда хочется начать разговор легко и без волнения.
</a:t>
            </a:r>
            <a:endParaRPr lang="en-US" sz="1171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Tag
</a:t>
            </a:r>
            <a:pPr algn="ctr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приветствие используют днём. Оно звучит вежливо и спокойно, поэтому подходит для школьного общения, когда уже прошла первая часть дня и уроки идут своим чередом.
</a:t>
            </a:r>
            <a:endParaRPr lang="en-US" sz="1160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Morgen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утром, когда день только начинается. Эта фраза подходит для приветствия учителя, одноклассников и друзей перед уроками, если все ещё полны утренней энергии.
</a:t>
            </a:r>
            <a:endParaRPr lang="en-US" sz="1118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Tschüss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короткое и привычное прощание между друзьями. Его легко сказать на выходе из класса, на перемене или после игры, когда разговор уже закончился, но встреча была приятной.
</a:t>
            </a:r>
            <a:endParaRPr lang="en-US" sz="1106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Auf Wiedersehen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тоже означает прощание, но звучит чуть более торжественно и вежливо. Её удобно использовать, когда хочется попрощаться уважительно и пожелать новой встречи.
</a:t>
            </a:r>
            <a:endParaRPr lang="en-US" sz="111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познакомиться с новым другом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знакомства в классе достаточно двух простых реплик: Ich heiße... и Wie heißt du? Так дети быстро узнают имя друг друга и начинают говорить без стеснения. Короткий диалог помогает почувствовать себя увереннее.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также сказать Ich bin... или представить друга фразой Das ist mein Freund, Das ist meine Freundin. Такие выражения особенно удобны в парной работе, когда один ребёнок знакомит другого с одноклассниками.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имя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короткая фраза о себе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реплик получается разговор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фраз для знакомства и дружеского обмена репликами на уроке немецкого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вопроса помогают обратиться к другу или взрослому вежливо и по-разному.
</a:t>
            </a:r>
            <a:endParaRPr lang="en-US" sz="1781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подходит для дружеского разговора, другая — для более вежливого обращения. Так дети учатся выбирать нужные слова в школьной ситуации.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немецкого языка для 3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после каникул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после встречи с друзьями
</a:t>
            </a:r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ребёнок может сказать: froh или gut gelaunt, если ему радостно после встречи. Эти слова легко показать улыбкой и поднятыми руками. Когда эмоция видна, новое слово запоминается почти само собой, как маленький секрет языка.
</a:t>
            </a:r>
            <a:endParaRPr lang="en-US" sz="956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отдохнуть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 долгих игр и каникул дети бывают müde. Тогда достаточно тихо сказать это слово и показать усталость жестом. Такая мини-сцена помогает увидеть, что немецкие слова могут описывать не только предметы, но и настроение.
</a:t>
            </a:r>
            <a:endParaRPr lang="en-US" sz="92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волнения — тоже по-немецки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немного aufgeregt перед уроком или выступлением, это тоже можно назвать по-немецки. Учитель может предложить изобразить чувство лицом и движением, чтобы слово стало понятным, живым и очень запоминающимся.
</a:t>
            </a:r>
            <a:endParaRPr lang="en-US" sz="9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вокруг нас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открывают сумки и достают учебные вещи. В речи появляются слова das Buch, das Heft и der Stift, потому что именно они нужны на первом уроке.
</a:t>
            </a:r>
            <a:endParaRPr lang="en-US" sz="1367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рюкзаке
</a:t>
            </a:r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спросить Was hast du? и ответить коротко. Ребёнок называет предметы и сразу связывает новые слова с тем, что лежит у него в сумке.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на парте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учитель показывает вещь, дети спрашивают Was ist das? и называют её. Так слово становится понятным не только на слух, но и в реальной школьной ситуации.
</a:t>
            </a:r>
            <a:endParaRPr lang="en-US" sz="1297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Собираемся домой
</a:t>
            </a:r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урока появляются der Rucksack и die Schultasche. Эти слова помогают быстро сказать, что нужно собрать, и аккуратно завершить школьный день.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Мини-разговор в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образец диалога для работы в парах: приветствие, имя, самочувствие, школьная вещь и прощание.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10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eins, zwei, drei и дальше до zehn удобно повторять вслух по цепочке. Так дети тренируют память, ритм речи и быстро узнают знакомые слова без лишнего напряжения.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нужен каждый день: можно назвать количество книг, тетрадей, карандашей или друзей в паре. Чем чаще число встречается в игре, тем легче оно вспоминается в нужный момент.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числовой ряд особенно полезен младшим школьникам. Он звучит почти как считалочка, поэтому запоминается легко, а повторение превращается в весёлое и полезное упражнение.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Цветной рюкзак на парте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яркий рюкзак, а рядом — синий пенал и зелёное яблоко. Учитель показывает: das ist blau, das ist grün. Так цвета сразу связываются с вещами, которые дети видят каждый день.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которая не прячется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тетрадь и жёлтый учебник легко заметить среди других предметов. Когда ребёнок говорит: das Heft ist rot, он не только повторяет слово, но и описывает знакомую школьную вещь точно и уверенно.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тоже говорит по-немецки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рубашка, чёрные ботинки и синий пенал помогают назвать цвета в реальной ситуации. На картинке такие предметы на парте выглядят как маленькая радуга, а слова rot, blau, schwarz и weiß запоминаются быстрее.
</a:t>
            </a:r>
            <a:endParaRPr lang="en-US" sz="999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школьной 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вопросы и ответы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Учитель задаёт вопрос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короткий вопрос: Was ist das? или Wer ist das? Ребёнок слушает, смотрит на картинку и готовится ответить одним простым словом.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Получается мини-разговор
</a:t>
            </a:r>
            <a:pPr algn="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вопрос и ответ соединяются, выходит настоящий диалог. Даже две короткие реплики уже создают общение и помогают говорить по-немецки смело.
</a:t>
            </a:r>
            <a:endParaRPr lang="en-US" sz="1259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Ученик отвечает по 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ответ: Ja, ich habe... или Nein, ich habe nicht.... Такая форма помогает не теряться и строить фразу по знакомой модели.
</a:t>
            </a:r>
            <a:endParaRPr lang="en-US" sz="13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школьный диалог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короткие вежливые реплики соединяются в спокойный разговор на уроке и в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53923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7507" y="1111173"/>
            <a:ext cx="249188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635773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596623"/>
            <a:ext cx="391500" cy="39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рядом со мной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папа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мама и папа помогают рассказать о самых близких людях. Ребёнок может сказать, кто живёт дома, и связать немецкие слова с тем, что хорошо знает каждый день.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 и сестра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 и сестра — удобные слова для короткого рассказа о семье. Они подходят для простых фраз, где не нужно длинное объяснение, а только ясное и спокойное сообщение.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близких людях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делает новые слова тёплыми и понятными. Когда ребёнок говорит о родных, немецкие слова быстрее запоминаются, потому что они связаны с личной жизнью.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рядом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Freund и Freundin нужны, когда ребёнок говорит о школьном товарище. Так можно назвать того, с кем играют, учатся и вместе сидят за партой.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о себе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помогают представить себя и своих близких без лишних трудностей. Достаточно нескольких слов, чтобы ответить на вопрос и начать дружеский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«Найди пару»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ищут друг друга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столе лежат карточки со словами Buch, Heft, Stift и Rucksack, а рядом — картинки этих предметов. Дети внимательно смотрят, подбирают нужные пары и радуются, когда слово и изображение совпадают.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найдена — слово запомнилось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карточка со словом соединяется с рисунком, память работает лучше. Игра превращает повторение в маленькое открытие: сначала ищешь, потом проверяешь, а затем легко вспоминаешь нужное немецкое слово.
</a:t>
            </a:r>
            <a:endParaRPr lang="en-US" sz="10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лучше остаётся в памяти, если повторить его вслух несколько раз. Короткое и чёткое произношение помогает услышать звучание и не потерять ни одного слога.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делают слово заметным и живым. Когда ребёнок показывает предмет рукой или движением, он связывает звук, действие и значение в одну понятную картинку.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яркие предметы помогают увидеть слово глазами. Если рядом лежит тетрадь, карандаш или цветная карточка, запоминание идёт быстрее и спокойнее.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короткие фразы создают удобный шаблон для речи. Ребёнок не перегружается и постепенно начинает говорить по-немецки увереннее, почти как в игре.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фразе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показывает, как маленькая речевая единица постепенно вырастает в более полную и уверенную фразу.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как их избежать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забывают назвать имя или слишком спешат с ответом. Лучше сделать короткую паузу, вдохнуть и спокойно произнести фразу по образцу, чтобы слова не перепутались.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смешать приветствие и прощание или пропустить вежливое danke. Если сначала вспомнить порядок реплики, разговор получится ясным, добрым и понятным для собеседника.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говорить слишком тихо или слишком быстро. В 3 классе важнее чёткое произношение, спокойный темп и уверенный голос, чем длинная, но неясная фраза.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разыгрывают короткие сценки: здороваются, называют имена и спрашивают, как дела. Потом к разговору добавляются эмоции и школьные слова, и реплика становится живой и смешной.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вместе и играем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пары меняются карточками и снова пробуют диалог. Так знакомые фразы повторяются без скуки, а на картинках и в речи остаются улыбки, движение и маленькая победа.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уносим с собой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повторения дети уверенно используют приветствия, называют своё имя, спрашивают о делах и вспоминают школьные слова, числа, цвета и вежливые выражения для спокойного общения.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2026-05-25T01:53:31Z</dcterms:created>
  <dcterms:modified xsi:type="dcterms:W3CDTF">2026-05-25T01:53:31Z</dcterms:modified>
</cp:coreProperties>
</file>