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жития и слова открывают мир древнерусской книги.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древнерусской литературы
</a:t>
            </a:r>
            <a:endParaRPr lang="en-US" sz="4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складывалась в монастырях, где тексты переписывали вручную и берегли как духовную память. В ней особенно важны вера, власть, подвиг и нравственный выбор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рукописной книги к литературной традиции
</a:t>
            </a:r>
            <a:endParaRPr lang="en-US" sz="3063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век: начало летописания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Книжники начали последовательно записывать события по годам, чтобы сохранить память о князьях, войнах, храмах и знамениях.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XII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создана «Повесть временных лет» — самый известный летописный свод древней Руси.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летописца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только фиксировал факты, но и объяснял их как часть Божьего замысла и нравственного урока для читателя.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Дошедшие списки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существовала в переписанных вариантах, поэтому отдельные записи могли немного отличаться друг от друга.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как главная форма исторической памяти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украшали киноварью, заставками и буквицами. Уставное письмо с крупными ровными буквами делало страницу торжественной и удобной для чтения.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рукописи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писали на пергамене — специально обработанной коже животных. Такой материал был прочным, но очень дорогим, поэтому каждая рукопись ценилась особенно высоко.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 и письмо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подвиг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показывает святого как человека, который всю жизнь служит Богу, молится и терпеливо переносит трудности ради высшей цели.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Смирение и молитва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жития не ищет славы. Его главные качества — смирение, внутренняя собранность и постоянная молитва за людей.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нередко рассказывается о чудесных событиях, которые подтверждают особую святость героя и силу его веры.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Феодосия Печерского и Сергия Радонежского учили вере, терпению и служению людям через образ достойной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точную статистику, а учебное соотношение жанров по их заметности в традиции.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жития занимают большую долю, потому что именно эти жанры чаще сохранялись и переписывались.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древнерусской литературе; обобщение по традиции жанров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встречались чаще всего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слова отличается высокой интонацией, яркими сравнениями и сильным чувством. Он обращается не только к разуму, но и к переживаниям слушателя или читателя.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рассказывает о походе князя Игоря 1185 года. В центре произведения — тревога за Русскую землю и ее судьбу.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разобщенность князей ослабляет страну. Поэтому произведение звучит как призыв к единству и ответственности перед Родиной.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жанре важны образность и торжественный тон. Благодаря этому событие превращается не просто в рассказ о прошлом, а в размышление о долге и чести.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как жанр торжественной речи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370720"/>
            <a:ext cx="3962400" cy="9498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один жанр отличается от другого по теме, герою и цели текста.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различались по содержанию, но каждый выполнял свою культурную задачу и отвечал на важный вопрос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древнерусской литературы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жанров древнерусской литературы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древнерусский текст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событие превращалось в письменное произведение в книжной традиции Древней 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Поучение обращалось к читателю как к человеку, который должен жить честно, трудиться, помогать слабым и помнить о своих обязанностях перед семьей и обществом.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Владимира Мономаха» особенно известно тем, что соединяет личный опыт князя с общими правилами поведения. В нем важны справедливость, милосердие и отказ от лени.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делал христианские ценности понятными в повседневной жизни. Он не просто учил, а показывал, как вести себя достойно в разных жизненных ситуациях.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Поучение: жанр нравственного наставления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сосредоточена на одном значительном событии и показывает, как оно меняет судьбы людей. Поэтому в ней особенно заметны напряжение, выбор героя и драматизм происходящего.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отличается от летописи более цельным сюжетом и сильным вниманием к человеческим переживаниям. Яркий пример — «Повесть о разорении Рязани Батыем», где событие становится трагедией целого города.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Повесть: рассказ о героическом или трагическом событии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расставляли смысловые акценты и помогали читателю увидеть мир древней Руси через главные жизненные вопросы.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вера и история: именно они сильнее всего определяли содержание текстов и интерес книжников.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жанрам древнерусской литературы; значения отражают относительную выраженность тем.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древнерусских жанров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10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жанра хождения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Хождение строится вокруг дороги: автор описывает движение к далекой земле, долгий маршрут и перемены, которые происходят в пути.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только сообщает факты, но и передает свои чувства, сомнения и впечатления, поэтому рассказ звучит живо и достоверно.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наблюдения о непривычных обычаях, городах, рынках и природных особенностях, которые удивляют путешественника.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жанра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известное произведение — «Хождение за три моря» Афанасия Никитина, где путешествие становится и рассказом, и наблюдением, и размышлением.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языковым особенностям древнерусской литературы.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повторяющиеся формулы особенно помогали запоминать и воспринимать текст как важное свидетельство эпохи.
</a:t>
            </a:r>
            <a:pPr algn="ctr" indent="0" marL="0">
              <a:lnSpc>
                <a:spcPct val="115000"/>
              </a:lnSpc>
              <a:buNone/>
            </a:pPr>
            <a:r>
              <a:rPr lang="en-US" sz="22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древнерусских произведениях устойчивые обращения и формулы создавали торжественный ритм. Это делало текст понятным для слушателя и выделяло главную мысль.
</a:t>
            </a:r>
            <a:endParaRPr lang="en-US" sz="1622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283685"/>
            <a:ext cx="4094100" cy="9813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произведение с его жанром и запомнить, как разные тексты представляли жизнь Древней Руси.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тексты удобно использовать как опорные примеры: по ним легче запомнить признаки каждого жанра.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древнерусской литературы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их жанры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жанра и цели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какую задачу выполнял каждый жанр в культуре Древней 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древнерусской литературы повлияли на более позднюю русскую словесность, поэтому знание жанров помогает лучше понимать литературу следующих эпох.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сформулированы понятия долга, чести, милосердия и святости, которые и сегодня помогают обсуждать нравственный выбор без лишней отвлеченности.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произведения помогают увидеть, как жили люди XI–XVII веков: что они ценили, чего боялись и какие события считали особенно важными.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сохранили сведения о князьях, городах, войнах и духовной жизни, поэтому они остаются важным источником исторической памяти.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жанры древнерусской литературы важны сегодня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 и храм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Русская земля показана как ценность, которую нужно беречь. Храм рядом с этим образом напоминает о вере, общей памяти и духовной опоре народа.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Воин, святой и странник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Воин-защитник, святой подвижник и странник представляют разные жизненные пути. Они помогают увидеть, как древнерусская книга соединяла подвиг, молитву и поиск смысла.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земли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встречаются почти во всех произведениях, но в каждом жанре они проявляются по-своему и создают особый смысл.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 жанров едина: они соединяют память о прошлом с духовными и нравственными идеями.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жанровым признакам древнерусской литературы.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жанры древнерусской литературы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жанры показывают, как история, вера и нравственные идеалы были связаны в одном культурном мире. Благодаря им мы лучше понимаем прошлое и его влияние на русскую литературу.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которые сохранили голос Древней Руси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2026-05-23T04:38:53Z</dcterms:created>
  <dcterms:modified xsi:type="dcterms:W3CDTF">2026-05-23T04:38:53Z</dcterms:modified>
</cp:coreProperties>
</file>