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people go to buy things? / Где люди покупают вещи?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покупок, нужные слова и простые фразы для магазина.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лексику по теме shopping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покупок помогают говорить о повседневных ситуациях: купить еду, одежду или сделать заказ онлайн. Это полезно для коротких диалогов, вопросов о цене и простых ответов на английском языке.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99665"/>
            <a:ext cx="252900" cy="202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покупают разные вещи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supermarket и grocery store обычно покупают хлеб, молоко, фрукты, овощи и сок. Эти слова часто встречаются в учебных диалогах и помогают описывать обычные покупки для семьи.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ярмарка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market люди выбирают свежие фрукты, овощи, мясо и мёд. Здесь покупатель видит товар сразу, может задать вопрос продавцу и часто услышать короткие разговорные фразы.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clothes shop и shoe shop покупают одежду, обувь и аксессуары. Здесь важно уметь говорить о размере, цвете и примерке, потому что товар нужно выбрать особенно внимательно.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школьные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bookshop обычно берут книги, тетради, ручки и другие stationery items. Такие магазины полезны для учёбы, так как там легко найти вещи для школы и домашней работы.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online store можно заказать многие товары, не выходя из дома. Покупатель сравнивает варианты, читает описание и выбирает удобный способ получения, например доставку или самовывоз.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 покупок и английской лексики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показывает, что одно и то же слово может быть полезно в разных магазинах.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магазины подходят для разных товаров, но некоторые вещи можно купить в нескольких местах.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shopping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Supermarket: food and everyday goods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с ежедневными покупками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супермаркете покупатели видят длинные ряды shelves с хлебом, молоком, сыром и фруктами. Всё расположено так, чтобы легко выбрать нужный продукт, сравнить цену и быстро найти кассу.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Тележка и корзина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покупок много, люди берут trolley; если нужно немного товаров, используют basket. Это помогает удобно нести продукты между рядами и не забыть ничего важного во время выбора.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у кассы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покупатель подходит к cash desk, платит и получает receipt. В магазине часто звучат слова buy, choose, pay и price, поэтому супермаркет — удобное место для практики английского.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Convenience store and kiosk near home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магазины часто находятся near home, near school or near a bus stop, поэтому туда заходят по пути. Это удобно, когда нужно купить что-то быстро и без долгой прогулки.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convenience store и kiosk обычно берут water, snacks, chocolate, chewing gum, batteries и небольшие школьные вещи. Ассортимент небольшой, но самые нужные товары можно найти сразу.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 — quick shopping and short waiting time. Покупателю не нужно долго искать товар, потому что такие места рассчитаны на несколько простых и срочных покупок.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Киоск или небольшой магазин особенно полезны, если человеку нужны one or two things only. В таких случаях важнее скорость, чем большой выбор, поэтому покупка занимает совсем немного времени.
</a:t>
            </a:r>
            <a:endParaRPr lang="en-US" sz="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 when people choose a shop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обращают внимание не только на стоимость, но и на удобство пути и покупки.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цена влияют сильнее всего, а ассортимент и доставка становятся дополнительными аргументами.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причин выбора магазина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shops for one type of product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special shops легче compare models, try on clothes и сразу увидеть, подходит ли размер. Покупателю полезны слова fit, size, colour и style, когда он выбирает вещь.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sports shop продают мячи, кроссовки, форму и другие товары для активного отдыха. Здесь важно сравнить модель, материал и удобство, чтобы покупка подошла для занятий.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bookshop покупатель может спокойно выбрать книгу, учебник или блокнот. Здесь удобно спрашивать совет у shop assistant, потому что разные издания и форматы часто отличаются.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shop и electronics store продают очень разные товары, но в обоих местах нужно внимательно смотреть на model, качество и назначение. Покупатель выбирает то, что лучше подходит по возрасту и интересам.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mall: many shops in one place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магазинов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mall объединяет clothes shops, cafés и другие точки в одном здании. Это удобно, когда нужно сделать несколько покупок за один визит и не тратить время на поездки.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и 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mall люди перемещаются между floors с помощью escalator или лифта. Такие слова часто встречаются в описаниях торговых центров и помогают объяснить, как устроено здание.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такого места нужны слова mall, floor, escalator, café, cinema и restaurant. Они помогают рассказать, что в одном здании есть и магазины, и места для отдыха.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торговый центр приходят не только за вещами, но и за leisure time. Здесь можно зайти в café, restaurant или cinema, поэтому визит часто становится семейной прогулкой.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choose where to buy something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места покупки: от потребности до получения товара.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and fair: fresh products and local shopping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и ярмарке чаще всего продают фрукты, овощи, мясо, рыбу и мёд. Покупатели видят товар сразу, могут оценить качество и выбрать то, что им действительно нужно.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продавцом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задавать вопросы о происхождении товара, способе хранения и цене. Такие покупки помогают тренировать простые английские фразы и вежливые обращения в реальной ситуации.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покупатель иногда может поторговаться, особенно если берёт несколько товаров. Это делает процесс покупки более живым и показывает, что цена не всегда одинаковая в разных местах.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полезно запомнить короткие реплики: How much is it? It is fresh. I would like two apples, please. Они помогают покупать уверенно и вежливо.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shopping is growing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устойчивый рост интереса к онлайн-покупкам. Для покупателей важны удобство, широкий выбор и возможность сравнить предложения за несколько минут.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говорит о том, что онлайн-покупки стали привычной частью повседневной жизни, но магазины офлайн по-прежнему сохраняют важную 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урока, составлена для демонстрации тенденции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за несколько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выбирает рюкзак в приложении, читает отзывы и сравнивает цены. Потом товар добавляется в cart, а заказ оформляется одним нажатием. Такой способ помогает быстро найти нужную вещь и не тратить время на дорогу.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до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оплаты магазин отправляет order курьером или в пункт выдачи. Покупатель получает tracking number и может следить за доставкой. Если вещь не подошла, её можно вернуть по правилам магазина.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оплатой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важно внимательно смотреть на описание товара, условия delivery и срок возврата. Reviews помогают понять, что думают другие покупатели, а refund policy защищает клиента от ошибок и неудачных заказов.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store and delivery services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different shopping places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каждый тип магазина удобен в своей ситуации, но ни один не подходит для всех покупок сразу.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покупки зависит от цели: скорость, ассортимент, свежесть или удобство доставки. Покупатель обычно ищет не идеальный, а подходящий вариант.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shopping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age and habits influence shopping choices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чаще выбирают супермаркеты и доставку онлайн, когда нужно купить много продуктов сразу. Так проще собрать большой список и сэкономить время на нескольких поездках.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обращают внимание на магазины одежды, книжные магазины и торговые центры. Эти места удобны для школы, встреч с друзьями и выбора вещей по вкусу.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купить что-то срочно, люди идут в ближайший магазин у дома. В такой ситуации важны короткая дорога, небольшая очередь и возможность быстро расплатиться.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бюджет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также зависит от карманных денег, планов семьи и того, сколько человек готов потратить. Поэтому один и тот же покупатель может выбирать разные места в разные дни.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buy in different places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связать слова по теме shopping с конкретными товарами. Один и тот же продукт можно найти в нескольких местах, поэтому выбор зависит от ситуации.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универсальными выглядят супермаркет и онлайн-магазин, а специализированные магазины удобны для точного выбора. Это показывает, что разные покупки требуют разных мест.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проверки помогают не купить неподходящий товар, не переплатить и избежать ошибок в магазине или онлайн.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 безопасности покупок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 особенно важны перед оплатой: цена, срок годности и надёжность продавца.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places in different cities and countries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чаще встречаются торговые центры, сетевые супермаркеты и пункты выдачи. Люди выбирают их, потому что рядом много вариантов и удобно совмещать покупки с другими делами.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маленьких городах и посёлках чаще работают местные магазины, рынки и сезонные ярмарки. Там покупатели обычно знают продавцов, а ассортимент подбирается под местные потребности.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места покупки влияют климат, транспорт, размер города и местные традиции. Поэтому способы shopping могут заметно отличаться даже в разных районах одной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shopping: offline and online together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выбор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видит товар на полке, сравнивает варианты и оценивает качество. Иногда решение принимается сразу, а иногда человек запоминает модель и ищет её позже в интернете.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проверка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 по дороге покупатель смотрит отзывы, цены и условия доставки. Онлайн-проверка помогает выбрать более подходящий вариант и избежать спонтанной покупки.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получение заказа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можно заказать с доставкой, забрать в пункте выдачи или купить через кассу самообслуживания. Так офлайн и онлайн работают вместе в одном процессе.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покупки действительно имеет значение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разные места для покупок, потому что у каждого товара свои условия. Главное — понять, что удобнее именно сейчас: экономия, скорость, выбор или возможность заказать из дома.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2026-05-29T13:19:37Z</dcterms:created>
  <dcterms:modified xsi:type="dcterms:W3CDTF">2026-05-29T13:19:37Z</dcterms:modified>
</cp:coreProperties>
</file>