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музыкальные взаимодействия: как музыка объединяет людей, технологии и жанры
</a:t>
            </a:r>
            <a:endParaRPr lang="en-US" sz="200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сегодня живёт в сети связей между людьми, жанрами и цифровыми платформами.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стала частью цифрового общения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перестала жить только на дисках и концертах: теперь её слушают в стриминге, обсуждают в комментариях, превращают в короткие видео и делятся ей через алгоритмы, плейлисты и онлайн-трансляции.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новыми музыкальными взаимодействиями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совместные формы работы с музыкой, когда песню создают, обсуждают, изменяют или распространяют сразу несколько людей, а не только один исполнитель.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дуэты, ремиксы, каверы, реакции, фанатские ролики, коллаборации с блогерами и интерактивные стримы, где слушатели тоже влияют на процесс.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таких взаимодействий — участие сообщества: музыка становится не только записью, но и общим цифровым действием, в котором важны отклик, повтор и обмен.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распространяется быстрее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фрагменты особенно быстро расходятся там, где их легко переслать и использовать повторно.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рост дают короткие видео, но стриминг остаётся основой регулярного прослушивания.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материалам презентации, 2025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коллаборации между жанрами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 встречается с рэпом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студии могут собраться певец, рэпер и продюсер, чтобы собрать трек из разных музыкальных привычек. Мелодичный припев делает песню запоминающейся, а речитатив добавляет энергии и контраста.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меняет звучание рока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Гитары, ударные и синтезаторы часто звучат вместе, когда музыканты ищут более современное настроение. Такой трек может начать как рок-композиция, а затем получить электронный бит и новый ритм.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Фолк и современная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встраиваются в популярную музыку через необычные инструменты, мелодии и интонации. В студии это выглядит как совместный поиск: один музыкант предлагает мотив, другой — ритм и аранжировку.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02" y="1249087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Ремиксы и каверы: как слушатель становится соавтором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Ремикс меняет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ритм и инструменты можно перестроить так, что знакомая песня становится танцевальной, спокойной или даже более напряжённой. Оригинал при этом всё равно угадывается.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Кавер показывает новую подачу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остаётся знакомой, но исполнение меняется: голос, манера и настроение делают песню другой. Именно поэтому один и тот же трек звучит по-разному у разных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интернет-версии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делают свои версии популярных песен для школьных выступлений, домашних записей или видео в сети. Так музыка превращается в пространство для проб и самовыражения.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вместо простого прослушивания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Ремикс и кавер позволяют не только слушать, но и переделывать музыку. В этот момент слушатель становится участником процесса и начинает думать как автор.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музыкального взаимодействия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сравним, кто создаёт разные формы музыки, что в них меняется и какой результат они дают слушателям.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по-разному продолжают жизнь песни: одни создают основу, другие расширяют аудиторию и усиливают отклик.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становится популярной в сети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логике цифрового продвижения трека в стриминге и соцсетях.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431" y="3001300"/>
            <a:ext cx="259087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создают обсуждение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видео с песней люди спорят, делятся эмоциями и советуют друг другу похожие треки. Так прослушивание превращается в коллективный разговор вокруг одного фрагмента.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Дуэты и реакции расширяют песню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может ответить на ролик своим танцем, пением или шуткой. Новый ролик не заменяет оригинал, а помогает ему распространяться дальше.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Репосты усиливают тренд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фрагмент легко вставить в новое видео, он быстро повторяется снова и снова. Именно эта простота делает песню заметной для большой аудитории.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пространство музыкального общения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Фан-сообщества и культура участия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Фанаты делают переводы, фан-арт, подборки и собственные версии песен, чтобы показать своё отношение к музыке. Такие материалы помогают треку оставаться заметным долго после выхода.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сообществах люди обмениваются идеями, советами и ссылками, а иногда вместе создают новые проекты. Благодаря этому музыка становится частью живого общения, а не только личного прослушивания.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смешиваются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гибриды часто появляются там, где важны яркий припев и запоминающийся бит.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смешиваются популярные и танцевальные жанры: так треки легче запоминаются и быстрее находят новую аудиторию.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 наблюдаемым музыкальным трендам в стриминге и соцсетях; данные нормированы по шкале 0–100.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играх и виртуальных мирах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миры позволяют проводить выступления внутри знакомой подросткам среды. Зрители приходят туда аватарами, а сам концерт становится частью общего цифрового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слушатель не просто наблюдает, а действует вместе с другими: танцует, перемещается, выбирает эмоции. Так музыка превращается в совместный опыт, а не только в фон.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виртуальных мирах песни звучат рядом с танцами, световыми эффектами и заданиями. Из-за этого музыкальный номер воспринимается как целый интерактивный эпизод.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вокруг трека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события часто сопровождаются чатом и реакциями участников. Это помогает обсуждать музыку сразу во время выступления и делает впечатление более живым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онлайн-выступление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Анонс трансляции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 заранее сообщает время эфира и собирает аудиторию. Зрители ждут не только песни, но и общения, потому что формат предполагает участие, а не пассивный просмотр.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и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предлагают следующую песню, отвечают на вопросы или выбирают вариант оформления. Это делает программу гибкой и даёт публике реальное влияние на ход выступления.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концерта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эфира звучат первые номера, а публика реагирует в чате и эмодзи. Исполнитель сразу видит отклик и может менять темп или порядок общения.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повторный охват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эфира записи, фрагменты и реакции продолжают распространяться в сети. Концерт живёт дольше самого показа, потому что его обсуждают и пересматривают.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ИИ помогает создавать музыку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 идеи до публикации: человек задаёт направление, а система предлагает музыкальные варианты, которые затем дорабатываются вручную.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новых музыкальных взаимодействий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делают музыку ближе к подросткам: песню можно услышать в видео, обсудить в комментариях и сразу попробовать создать свою версию. Это снижает барьер для начала творчества.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помогают быстро получать отклик от аудитории. Музыкант видит реакцию слушателей почти сразу, а слушатель чувствует себя не наблюдателем, а участником общего процесса.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пространством общения между людьми из разных стран и культур. Совместные треки, переводы и фанатские версии показывают, что один мотив может объединять очень разных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споры в цифровой музыкальной среде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легко нарушить авторские права: фрагмент песни можно скопировать, переработать или выложить без разрешения. Из-за этого возникают споры о том, кому принадлежит результат.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часто продвигают то, что быстро набирает просмотры, а не то, что сложнее и интереснее по содержанию. Поэтому качественная музыка не всегда получает равные шансы.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фрагменты иногда живут отдельно от всей песни. Слушатели запоминают короткий отрывок, но не всегда понимают смысл текста и замысел автора.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быстрые тренды могут делать музыку одноразовой. Сегодня трек популярен, а завтра уже заменён новым, и это мешает долгому вниманию к исполнителю.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создании современной музыкальной среды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и их вклад в цифровую музыкальную экосистему.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музыкальная среда создаётся не одним человеком: на популярность и звучание одновременно влияют авторы, платформы, аудитория и технологии.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ролей, описанных в теме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популярность песни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интерес к треку растёт, когда его фрагмент удобно использовать в коротком видео или добавить в подборку.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пользовательский контент дают самый сильный импульс, но доверие друзей и плейлисты помогают песне удержаться дольше.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влияния каналов продвижения по наблюдаемым цифровым музыкальным практикам; шкала 0–100.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могут быть музыкальные взаимодействия в будущем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всё чаще будет подстраиваться под человека: настроение, время суток и привычки прослушивания. Такие песни станут ближе к личному диалогу между слушателем и технологией.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и совместные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в виртуальной реальности и совместное создание треков в реальном времени сделают участие ещё заметнее. Люди смогут не только слушать, но и влиять на происходящее прямо во время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сегодня — это не только звук, но и связь людей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музыкальные взаимодействия показывают, что песня может жить в видео, игре, чате и совместном творчестве. Чем больше участия, тем сильнее музыка объединяет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2026-05-25T01:09:12Z</dcterms:created>
  <dcterms:modified xsi:type="dcterms:W3CDTF">2026-05-25T01:09:12Z</dcterms:modified>
</cp:coreProperties>
</file>