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Романовы в русской литературе: история династии и её отражение в слове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династии Романовых стала важной страницей русской литературы.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Романовы важны для урока литературы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XIX века часто обращались к истории, чтобы понять настоящее. Эпоха Романовых помогала говорить о власти, долге, реформах, народной жизни и цене перемен.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Фёдорович и начало новой династии в исторической памяти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1613 году Земский собор избрал Михаила Фёдоровича царём. Это решение стало знаком выхода страны из Смутного времени и возвращения государственной устойчивости.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исторических повестей и школьной памяти первые Романовы связаны с восстановлением порядка. Их образ напоминает о национальном единстве и спасении государства после кризиса.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 начале династии подчёркивает не только факт избрания, но и надежду на мир, согласие и постепенное возрождение страны после разорения.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Михайлович и XVII век: от старой Руси к переменам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Соборное уложение 1649 года усилило власть царя и закрепило крепостное право. В обществе стало меньше свободы, а государственный порядок заметно ужесточился.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раскол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Церковный раскол разделил людей надолго и показал, что даже традиционная Русь меняется. Для литературы XVII век стал временем первых больших внутренних конфликтов.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в литературе: реформы, конфликт и образ преобразователя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Петровская эпоха часто показана как время большого рывка и тяжёлой цены за него.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при Петре I страна быстро менялась, но эти перемены требовали огромных усилий и жертв.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даты: основание Санкт-Петербурга — 1703; Северная война — 1700–1721; провозглашение Российской империи — 1721
</a:t>
            </a:r>
            <a:endParaRPr lang="en-US" sz="108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200" y="1443550"/>
            <a:ext cx="422100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5237" y="1462200"/>
            <a:ext cx="432900" cy="38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8637" y="1481440"/>
            <a:ext cx="432900" cy="346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3134" y="3061560"/>
            <a:ext cx="263813" cy="422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5812" y="3077108"/>
            <a:ext cx="432900" cy="384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как литературный персонаж и исторический символ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Петербурга стало в литературе образом рождения новой России. Этот город часто воспринимается как символ воли, замысла и очень высокой цены преобразований.
</a:t>
            </a:r>
            <a:endParaRPr lang="en-US" sz="1226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служба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показывали петровское время как эпоху постоянной работы. Служение государству и военная дисциплина становились главными требованиями к человеку.
</a:t>
            </a:r>
            <a:endParaRPr lang="en-US" sz="1311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эпох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особенно заметен конфликт старых привычек и новых правил. Традиционная Русь не исчезала сразу, поэтому перемены вызывали страх и сопротивление.
</a:t>
            </a:r>
            <a:endParaRPr lang="en-US" sz="1329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напоминала, что реформы затрагивали не только правителей. Простые люди несли повинности, переживали лишения и чувствовали тяжесть перемен на себе.
</a:t>
            </a:r>
            <a:endParaRPr lang="en-US" sz="1280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личность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вошёл в литературу как властный и энергичный правитель. Его образ соединяет уважение к силе характера и вопрос о том, оправданы ли такие методы.
</a:t>
            </a:r>
            <a:endParaRPr lang="en-US" sz="135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II и дворцовая эпоха в литературе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Екатерине II усилились интерес к образованию, науке и искусству, а также роль дворянской культуры. Литература этого времени часто говорит о чести, службе и воспитании.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историческом фоне — присоединение Крыма в 1783 году и русско-турецкие войны. Эти события укрепили авторитет России и сделали эпоху заметной в исторической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10759"/>
            <a:ext cx="4176900" cy="1904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Романовы и литературные эпохи: ключевые правители и культурный контекст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 правители и литературные темы связаны между собой.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писателей привлекали петровское время и XIX век: именно там особенно заметны реформы, споры о будущем страны и исторические конфликты.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даты и обзор русской литературы XIX–начала XX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эпохи Романовых в отражении литературы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показывала жизнь разных сословий: дворян, духовенства, купцов, мещан и крестьян. Через бытовые детали писатели объясняли, как устроено общество.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занимала тема крепостного права. Она помогала показать несправедливость, зависимость человека от хозяина и тяжёлую долю деревни.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часто сравниваются столица и провинция. Нарядная внешность жизни в городе не всегда совпадала с реальными проблемами людей.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задавали важный вопрос: кто несёт ответственность за порядок в стране. Поэтому общественные проблемы в литературе звучали как нравственный выбор.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исторические перемены эпохи Романовых переходят в литературу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исторических этапов и связанных с ними литературных тем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II и тема реформ в русской литературе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 — отмена крепостного права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изменила жизнь миллионов людей и стала главным событием эпохи. Писатели начали острее говорить о свободе, долге и том, насколько быстро меняется положение народа.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1860–1870-е — великие реформы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Судебная, земская, военная и образовательная реформы перестроили государство. В литературе усилился интерес к общественным спорам, ответственности власти и судьбе образованного человека.
</a:t>
            </a:r>
            <a:endParaRPr lang="en-US" sz="1374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XIX века — итог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этого времени показывали, что одних указов недостаточно. Авторы задавали вопрос: смогли ли реформы действительно изменить жизнь страны и снять старые противоречия?
</a:t>
            </a:r>
            <a:endParaRPr lang="en-US" sz="14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66" y="1734197"/>
            <a:ext cx="1233798" cy="13299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66" y="3268028"/>
            <a:ext cx="1233798" cy="13299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0202" y="1734197"/>
            <a:ext cx="1233798" cy="13299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202" y="3268028"/>
            <a:ext cx="1233798" cy="13299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0581" y="1729033"/>
            <a:ext cx="2339186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историческая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прошлое никогда не бывает мёртвым: оно объясняет настоящее и помогает увидеть характер страны. Его исторические произведения соединяют судьбу человека, выбор героя и движение русской истории.
</a:t>
            </a:r>
            <a:endParaRPr lang="en-US" sz="1257" dirty="0"/>
          </a:p>
        </p:txBody>
      </p:sp>
      <p:sp>
        <p:nvSpPr>
          <p:cNvPr id="11" name="Text 1"/>
          <p:cNvSpPr txBox="1"/>
          <p:nvPr/>
        </p:nvSpPr>
        <p:spPr>
          <a:xfrm>
            <a:off x="2070581" y="3252433"/>
            <a:ext cx="2339186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и голос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Некрасова особенно внимательно смотрит на крестьянскую жизнь, бедность и несправедливость. Его стихи делают народ не фоном, а главным участником истории, чья боль слышна в каждом слове.
</a:t>
            </a:r>
            <a:endParaRPr lang="en-US" sz="1427" dirty="0"/>
          </a:p>
        </p:txBody>
      </p:sp>
      <p:sp>
        <p:nvSpPr>
          <p:cNvPr id="12" name="Text 2"/>
          <p:cNvSpPr txBox="1"/>
          <p:nvPr/>
        </p:nvSpPr>
        <p:spPr>
          <a:xfrm>
            <a:off x="6288314" y="1729033"/>
            <a:ext cx="2368989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жизнь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романах Толстого рядом существуют война, семья, долг и нравственный поиск. Через подробности быта и судьбы героев он показывает, как эпоха Романовых влияет на частную жизнь и большие исторические события.
</a:t>
            </a:r>
            <a:endParaRPr lang="en-US" sz="1361" dirty="0"/>
          </a:p>
        </p:txBody>
      </p:sp>
      <p:sp>
        <p:nvSpPr>
          <p:cNvPr id="13" name="Text 3"/>
          <p:cNvSpPr txBox="1"/>
          <p:nvPr/>
        </p:nvSpPr>
        <p:spPr>
          <a:xfrm>
            <a:off x="6288314" y="3252433"/>
            <a:ext cx="2368989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конец старого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многое кажется тихим, но за этой тишиной скрывается усталость общества и ожидание перемен. Его пьесы и рассказы передают ощущение, что старые порядки уже не удерживают жизнь в привычных рамках.
</a:t>
            </a:r>
            <a:endParaRPr lang="en-US" sz="1334" dirty="0"/>
          </a:p>
        </p:txBody>
      </p:sp>
      <p:sp>
        <p:nvSpPr>
          <p:cNvPr id="14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XIX века: голоса эпохи Романовых
</a:t>
            </a:r>
            <a:endParaRPr lang="en-US" sz="2700" dirty="0"/>
          </a:p>
        </p:txBody>
      </p:sp>
      <p:sp>
        <p:nvSpPr>
          <p:cNvPr id="15" name="Text 5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темы эпохи Романовых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какие темы чаще всего становились центром внимания писателей XIX 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интерес литературы сосредоточен на человеке и обществе: народе, справедливости и выборе, а не только на правителях и датах.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программных и хрестоматийных произведений русской литературы XIX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года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длилось его правление и завершилось вместе с эпохой Романовых.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правлении Николая II (1894–1917)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это время страна пережила революцию 1905 года, военные потрясения и нарастающий кризис. В литературе начала XX века это ощущалось как приближение конца старого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816458"/>
            <a:ext cx="3604200" cy="15105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эпохи Романовых и их литературное значение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помогают увидеть, как менялась страна от начала династии до её конца, и почему исторические события так часто становились сюжетами литературы.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Поворотные даты почти всегда совпадают с крупными темами литературы: восстановление, преобразование, свобода и исторический разлом.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эпохи Романовых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1917 года в обществе накопились противоречия: неравенство, нерешённый земельный вопрос и недовольство рабочих. Старые порядки уже не отвечали ожиданиям многих людей.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усилила усталость, нехватку и тревогу. Для многих семья, работа и повседневная жизнь стали труднее, чем прежде, а доверие к власти заметно ослабло.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это чувство передавалось через мрачные интонации, образы распада и ожидание перелома. Писатели фиксировали не только события, но и настроение эпохи.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 всё хуже справлялась с кризисами. Политические решения воспринимались как запоздалые, а часть общества требовала перемен быстрее, чем их могли провести сверху.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эпоха Романовых завершилась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года: судьба Романовых и историческая память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часть семьи Романовых покинула Россию, а Николай II и его близкие были расстреляны в Екатеринбурге в 1918 году. Так завершилась многовековая история династии.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память о Романовых не исчезла. Она сохранилась в музеях, архивах, книгах и исследованиях, где династия остаётся важной частью русской истории и культуры.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наследие Романовых живёт в культуре и литературе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историческая память переходит из документов и музеев в книги, фильмы и школьное изучение.
</a:t>
            </a:r>
            <a:endParaRPr lang="en-US" sz="2602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дала эпоха Романовых русской культуре и литературе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исторические сюжеты связаны не только с правителями, но и с городами, школой, наукой и общественными идеями.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связано с литературой и историческими образами, прежде всего с Петербургом, реформами и размышлениями о стране.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истории и литературы России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Романовы и русская литература: память, которая не исчезла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Романовых оставила в литературе целую страну в образах, конфликтах и вопросах о власти, народе и переменах. Именно поэтому её история по-прежнему читается как часть культурной памяти России.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2026-05-23T02:24:28Z</dcterms:created>
  <dcterms:modified xsi:type="dcterms:W3CDTF">2026-05-23T02:24:28Z</dcterms:modified>
</cp:coreProperties>
</file>