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120" y="1426100"/>
            <a:ext cx="8055761" cy="785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аллельных генов: как один ген влияет на 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ген может давать разные фенотипы?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881" y="2233450"/>
            <a:ext cx="8045362" cy="803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важны, но реальная наследственность зависит не только от пары «доминантный — рецессивный». На проявление признака влияют активность белка, его количество, а также число возможных аллелей и их сочетаний в популяции.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наследование сложнее схемы Менделя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гены и их сочетания в генотипе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5821050" y="23364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локус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гены располагаются в одинаковых участках гомологичных хромосом и определяют один и тот же признак, хотя могут по-разному влиять на его проявление.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821050" y="380180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диплоидного организма обычно есть две аллели одного гена, полученные от родителей. Возможны сочетания AA, Aa и aa, каждое из которых может давать свой фенотип.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821050" y="526717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одинаковые аллели одного гена. В таком случае признак проявляется более предсказуемо, потому что обе копии гена несут одинаковую информацию.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5821050" y="673255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имеет разные аллели, и именно здесь возможны разные варианты фенотипа: полное совпадение с доминантным признаком, промежуточное состояние или одновременное проявление обеих аллелей.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5821050" y="81979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генотипический набор может по-разному отражаться во внешнем признаке, если меняется соотношение активности аллелей и их вклад в работу клетки.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генетики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взаимодействия аллелей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гетерозигота может вести себя по-разному: быть похожей на доминантную форму, иметь промежуточный фенотип или проявлять обе аллели одновременно.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взаимодействия определяется не самим фактом гетерозиготности, а тем, как аллели влияют на синтез и работу белка.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доминирование: классическая модель наследования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доминантная аллель полностью определяет фенотип гетерозиготы, а рецессивная не проявляется внешне, хотя сохраняется в генотипе.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тип наследования чаще всего используется в учебных задачах, потому что он позволяет наглядно проследить связь между генотипом и фенотипом в потомстве.
</a:t>
            </a:r>
            <a:endParaRPr lang="en-US" sz="2941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многие наследственные заболевания проявляются только при наличии двух рецессивных аллелей, поэтому гетерозиготы могут быть внешне здоровыми носителями признака.
</a:t>
            </a:r>
            <a:endParaRPr lang="en-US" sz="283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жёлтая окраска семян доминирует над зелёной, поэтому гибриды с одной доминантной аллелью выглядят так же, как доминантные гомозиготы.
</a:t>
            </a:r>
            <a:endParaRPr lang="en-US" sz="29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319462"/>
            <a:ext cx="9042900" cy="18484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генетика, классическая схема наследования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соотношения при полном доминировании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типичных скрещиваний показывает, как меняются генотипические и фенотипические соотношения при полном доминировании.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фенотип гетерозиготы совпадает с доминантной гомозиготой, поэтому фенотипические отношения проще генотипических.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промежуточный фенотип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не повторяет ни одну из родительских форм полностью, а демонстрирует признак, находящийся между ними по выраженности.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львиного зева при скрещивании красных и белых цветков у гибридов появляются розовые цветки, что хорошо иллюстрирует промежуточный фенотип.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функциональная аллель даёт недостаточно продукта для полного проявления признака, поэтому клетка формирует ослабленный или частичный вариант признака.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неполное доминирование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количество функционального белка влияет на итоговый фенотип.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2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Кодоминирование: одновременное проявление обеих аллелей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гетерозиготе каждая аллель проявляется самостоятельно, поэтому фенотип не становится промежуточным и не сводится к одной доминантной форме.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аллели видны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групп крови AB0 аллели IA и IB кодоминируют: генотип IAIB определяет группу крови AB, где одновременно присутствуют оба антигена.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AB0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возникает смешанный по выраженности признак, а при кодоминировании в фенотипе заметны обе аллели без подавления одной другой.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неполного доминирования
</a:t>
            </a:r>
            <a:endParaRPr lang="en-US" sz="29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групп крови AB0 как пример множественных аллелей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может существовать в популяции в нескольких аллельных вариантах, хотя у конкретного человека одновременно присутствуют только две аллели.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 увеличивает число возможных сочетаний и фенотипов, но у каждого организма сохраняется только два аллеля данного гена.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AB0, школьный курс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аллелизм: больше двух вариантов одного гена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термин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 — это существование в популяции нескольких аллельных форм одного и того же гена. У каждого организма при этом сохраняются только две аллели, но в популяции их может быть значительно больше.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нельзя увидеть по одному организму: оно проявляется только при сравнении многих особей вида. Разные аллели могут по-разному влиять на один признак, формируя несколько устойчивых вариантов его наследования.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гена, тем шире набор возможных генотипов и фенотипов. Это повышает наследственную изменчивость и делает проявление признака более разнообразным, чем при наличии только двух аллелей.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проста: один локус не обязан иметь только две формы. В реальной популяции возможны три, четыре и больше аллелей, хотя в клетках отдельного человека всегда присутствуют лишь две.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n(n+1)/2 для диплоидных организмов; учебная генетика.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генотипов при увеличении числа аллелей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диплоидного организма число генотипов растёт не линейно, а ускоренно: каждая новая аллель добавляет новые сочетания с уже существующими вариантами.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аллелей у гена, тем выше генетическое разнообразие популяции и тем сложнее наследование признака.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Плейотропия: один ген влияет на несколько признаков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белок — много эффектов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возникает, когда продукт одного гена участвует сразу в нескольких процессах. Поэтому изменение одного белка может отражаться на разных органах и системах организма одновременно.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развитием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это в эмбриональном и постнатальном развитии, когда один и тот же белок нужен в разных тканях. Тогда мутация вызывает не один, а целый комплекс связанных признаков.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влиять и на строение, и на работу органов, и на обмен веществ. Поэтому внешние признаки часто сочетаются с внутренними физиологическими изменениями.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показывает, что генетическое изменение нельзя оценивать только по одному признаку. Чтобы понять последствия мутации, нужно учитывать весь организм и взаимодействие его систем.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гена FBN1 нарушает структуру соединительной ткани, поэтому изменения затрагивают скелет, зрение и сердечно-сосудистую систему. На практике это проявляется в сочетании вытянутых конечностей, проблем с хрусталиком и рисков для сердца.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Марфана: один ген — несколько систем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гена гемоглобина меняет форму эритроцитов и снижает эффективность переноса кислорода. При этом проявления касаются не только крови: болезнь влияет на самочувствие, работу тканей и даже устойчивость к малярии.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анемия: эффект одной замены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плейотропии в биологии и медицине
</a:t>
            </a:r>
            <a:endParaRPr lang="en-US" sz="4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изменения гена к комплексному фенотипу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молекулярного изменения к видимым признакам организма.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школьной генетики; учебные примеры по наследованию признаков.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явлений, связанных с аллелями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диаграмме удобно видеть, что первые три явления описывают работу аллелей одного гена, а два последних связаны уже с числом аллелей и числом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аллелей и множественное действие гена — разные механизмы, поэтому их нельзя смешивать при анализе наследования.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59147"/>
            <a:ext cx="664200" cy="5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селекции и генетики человека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типов доминирования помогает отбирать линии с нужной окраской, формой, урожайностью и устойчивостью. Это особенно важно при планировании скрещиваний и прогнозе признаков потомства.
</a:t>
            </a:r>
            <a:endParaRPr lang="en-US" sz="1943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AB0 показывает, почему для медицины важны кодоминирование и множественный аллелизм. По группе крови можно не только подобрать донорство, но и лучше понять генотипы родителей.
</a:t>
            </a:r>
            <a:endParaRPr lang="en-US" sz="194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крови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знание аллельных взаимодействий позволяет предсказать, как проявятся окраска, экстерьер и отдельные наследственные особенности. Это делает селекцию более точной и управляемой.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Породное разведение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наследственных заболеваниях важно определить, какие аллели есть у человека и как они проявляются. Это помогает объяснять риск болезни, результаты обследований и возможные варианты наследования.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956378"/>
            <a:ext cx="9042900" cy="45746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генетика; примеры из школьного курса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понятий темы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ключевые явления и не путать их между собой при решении генетических задач.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явления описывают проявление аллелей, множественный аллелизм связан с разнообразием вариантов гена в популяции, а плейотропия — с множественным действием одного гена.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взаимодействия аллельных генов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неполное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не означает, что признаки «смешиваются навсегда». Промежуточный фенотип возникает только у гетерозиготы и связан с количеством функционального продукта гена.
</a:t>
            </a:r>
            <a:endParaRPr lang="en-US" sz="2728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кодоминированием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обе аллели проявляются одновременно и одинаково, а при неполном доминировании появляется промежуточный вариант признака. Это два разных механизма наследования.
</a:t>
            </a:r>
            <a:endParaRPr lang="en-US" sz="2569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плейотропией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 — это не множество аллелей, а влияние одного гена на несколько признаков. Здесь важно различать число вариантов гена и число эффектов его белкового продукта.
</a:t>
            </a:r>
            <a:endParaRPr lang="en-US" sz="2941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понимают 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 относится не к одному человеку, а к популяции. У отдельного организма по-прежнему есть только две аллели, даже если в виде их существует больше.
</a:t>
            </a:r>
            <a:endParaRPr lang="en-US" sz="28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 сложнее простой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проявляются не одинаково: всё зависит от сочетания аллелей, свойств белка и его роли в клетке. Именно поэтому генетика объясняет наследование точнее, чем простая пара «доминантный — рецессивный».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2026-06-01T16:56:10Z</dcterms:created>
  <dcterms:modified xsi:type="dcterms:W3CDTF">2026-06-01T16:56:10Z</dcterms:modified>
</cp:coreProperties>
</file>