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Няпэўна-асабовыя сказы: что это и зачем они нужны
</a:t>
            </a:r>
            <a:pPr algn="l" indent="0" marL="0">
              <a:lnSpc>
                <a:spcPct val="90000"/>
              </a:lnSpc>
              <a:buNone/>
            </a:pPr>
            <a:r>
              <a:rPr lang="en-US" sz="2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предложениях, где действие есть, а исполнитель не назван.
</a:t>
            </a:r>
            <a:endParaRPr lang="en-US" sz="205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находить грамматическую основу, различать односоставные предложения и точнее понимать, как язык передаёт действие без указания лица.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разбирать такие предложения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сказуемого помогают узнать такой тип предложения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школьной грамматике русского языка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 ним чаще всего распознают неопределённо-личные конструкции.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сообщают о самом событии, а не о конкретном человеке. Поэтому внимание сосредоточено на действии, которое уже произошло, происходит или только ожидается.
</a:t>
            </a:r>
            <a:endParaRPr lang="en-US" sz="1085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«В коридоре объявили перемену» и «На уроке объяснили правило». Оба примера называют действие людей, но не раскрывают, кто именно его выполнил.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может быть неизвестен, неважен для смысла или намеренно опущен. Благодаря этому фраза звучит короче, нейтральнее и удобнее для сообщения факта.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исполнитель действия не назван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сказуемое стоит во множественном числе, а действующее лицо не обозначено.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 русского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сказуемого подсказывает, что перед нами неопределённо-личное предложение.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сказуемого в таких предложениях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грамматическую основу и убедиться, что подлежащее отсутствует. Это первый и самый важный шаг при разборе.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 сказуемое: если оно стоит во множественном числе, а речь идёт о действии людей, предложение, скорее всего, неопределённо-личное.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смыслу можно мысленно добавить «кто-то» или «они», но точный исполнитель не нужен, значит, конструкция относится именно к этому типу.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неопределённо-личное предложение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анализе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типа предложения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повседневной речи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на стенде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школьном коридоре повесили новое расписание, и ученики сразу остановились рядом, чтобы прочитать его. В предложении важен сам факт объявления, а не то, кто именно его разместил. Такая запись звучит кратко и по-деловому.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ищут редкую книгу для проекта, поэтому на полках и столах можно заметить внимательных читателей. Здесь действие связано с людьми, но исполнитель не назван. Предложение передаёт событие спокойно и без лишних подробностей.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в эфире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радио передали сообщение о школьной олимпиаде, и это сразу привлекло внимание слушателей. Подобные фразы часто встречаются в новостях и объявлениях, потому что они быстро сообщают главное. Для иллюстрации подойдут доска объявлений или библиотека.
</a:t>
            </a:r>
            <a:endParaRPr lang="en-US" sz="8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своя задача: один сообщает о людях без имени, другой — о конкретном лице, третий — о состоянии или явлении.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группы удобнее всего по смыслу и форме сказуемого, а не только по наличию или отсутствию подлежащего.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односоставных предложений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определённо-личных предложений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определённо-личных предложениях форма глагола сразу показывает, кто действует: говорящий или собеседник. Смысл строится вокруг конкретного лица, поэтому подлежащее легко восстановить по контексту.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понятно по форме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 действие тоже совершают люди, но их не называют. Фраза сообщает о событии, а не о том, кто именно его выполнил.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 назван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«Иду домой» и «Идут домой». В первом случае ясно, кто идёт, во втором — важен только сам факт действия, без указания на конкретное лицо.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видна в смысле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сообщают о состоянии, явлении природы или необходимости: «темнеет», «морозит», «нельзя шуметь». В них нет действующего лица, потому что действие не связывается с человеком.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безличных предложений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предложениях, наоборот, речь идёт о действии людей, хотя сами исполнители не названы. Смысл сосредоточен на событии: «построили мост», «решили задачу», «подготовили стенгазету».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главное различие видно по содержанию: безличные предложения описывают состояние или явление, а неопределённо-личные скрывают исполнителя действия, но сохраняют его человеческий характер.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школьной грамматики русского языка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различаются по форме сказуемого. Именно она помогает определить, что в предложении действие совершают неизвестные или не названные лица.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показывает, что действие связано с людьми, но конкретный исполнитель остаётся неопределённым.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неопределённо-личных предложений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625" y="3301887"/>
            <a:ext cx="12645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предложения встречаются чаще всего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неопределённо-личные предложения помогают быстро сообщить важную информацию. Так текст становится коротким и сразу понятным, без лишнего объяснения того, кто именно действует.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такие конструкции передают событие нейтрально и сжато. Читатель узнаёт факт, а не подробности о каждом исполнителе, что удобно для краткого сообщения.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кратких школьных сообщениях и отчётах такие предложения помогают передать результат работы или событие. Благодаря этому запись выглядит аккуратно, точно и без лишних деталей.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инструкциях и памятках важно сосредоточиться на действии, а не на человеке. Поэтому формы без названного исполнителя делают текст деловым, чётким и удобным для выполнения.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стилистического употребления; дата не требуется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стилях такие предложения выполняют разную задачу: от краткой передачи факта до создания общей картины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неопределённо-личные предложения нужны там, где важны краткость и нейтральность; именно поэтому лидируют новости и объявления.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употребления в разных стилях речи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Няпэўна-асабовые предложения делают высказывание короче, потому что не требуют называть исполнителя. Это особенно удобно, когда важен сам факт события, а не его автор или участник.
</a:t>
            </a:r>
            <a:endParaRPr lang="en-US" sz="1022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и учебных текстах они делают сообщение нейтральным и точным. Благодаря этому текст звучит сдержанно, ясно и по существу, без лишних подробностей.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такие конструкции создают ощущение движения и общей занятости пространства. Фразы вроде «кругом кричали» или «вдалеке пели» помогают показать оживлённую картину.
</a:t>
            </a:r>
            <a:endParaRPr lang="en-US" sz="1009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речи и текста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строится по шагам: убирается названный исполнитель, а сказуемое переводится в форму множественного числа, сохраняя смысл действия.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преобразовать предложение в неопределённо-личное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безличными предложениями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считать, что любое предложение без названного лица является безличным. Это неверно. Если есть действие людей, как в фразе «Объявили перемену», предложение неопределённо-личное.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подлежащее там, где его нет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пытаться обязательно найти подлежащее. В таких конструкциях его нет, и это нормально. Нужно смотреть на форму сказуемого и на смысл: действие связано с людьми, но исполнитель не назван.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всех признаков помогает быстро и уверенно определить тип предложения.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синтаксического анализа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предложение по основным признакам. Если все они совпадают, перед вами неопределённо-личная конструкция.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признаков неопределённо-личного предложения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правильно выполнять синтаксический разбор. Ученик быстрее видит границы грамматической основы и точнее определяет тип односоставного предложения.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такие конструкции полезно при чтении новостей, книг и учебных текстов. Оно помогает замечать, где сообщается сам факт, а где назван исполнитель.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при написании изложений и сочинений. Когда ребёнок понимает, как устроено предложение, ему легче строить грамотную и выразительную речь.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это развивает языковую наблюдательность. Ученик начинает точнее сравнивать разные предложения и лучше понимать, зачем автор выбирает именно такую форму.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такие предложения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Няпэўна-асабовые сказы называют действие без указания конкретного лица. Их легко узнать по отсутствию подлежащего и форме сказуемого во множественном числе, а употребление делает речь краткой и точной.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2026-05-21T14:53:06Z</dcterms:created>
  <dcterms:modified xsi:type="dcterms:W3CDTF">2026-05-21T14:53:06Z</dcterms:modified>
</cp:coreProperties>
</file>