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jpe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слова: родня в мире слов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слова становятся родственниками.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полезно знать родственные слова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находить корень, лучше понимать значение слов и пополнять словарь. А ещё с ними легче не перепутать похожие, но чужие слова и писать аккуратнее.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корень хранит главное значение, поэтому его легче заметить в разных словах одной семьи.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 связывает родственные слова по смыслу.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русского языка о корне слова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Словесные семьи вокруг одного корня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семья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лес, лесок, лесник и лесной словно живут в одном зелёном доме. У них общий корень, поэтому сразу понятно: все они связаны с лесом. Такой ряд удобно представить как крепкое дерево.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родню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похожи не только звучанием, но и смыслом, они могут быть родственными. Тогда их легко собрать в одну словесную семью, будто в альбом с весёлыми семейными фото.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семья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водный, водичка и подводный — это тоже родственники. Их объединяет общий смысл, связанный с водой. На рисунке это может быть домик у реки, где корень держит всю семью вместе.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родственных слов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родственных слов есть общий корень. Он сохраняет главное значение и помогает увидеть, что слова связаны между собой не случайно, а по смыслу.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Родственными могут быть разные части речи: снег, снежный, заснежить. Слова меняются, но в них остаётся общая смысловая основа, как семейная черта.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звучание ещё не доказывает родство. Гора и город похожи по началу, но значения у них разные, значит, это не одна словесная семья.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однокоренное слово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проверки слова на родство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367" y="1653906"/>
            <a:ext cx="42525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8677" y="1653906"/>
            <a:ext cx="48600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53906"/>
            <a:ext cx="48600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помогают сделать части слова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помогает образовывать новые слова. В словах подлесок и пригород она добавляет новое значение, но не заменяет общий корень.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находится после корня и тоже помогает создавать новые слова. В словах лесок и домик он делает слово другим по смыслу, хотя родство остаётся заметным.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меняется, когда слово стоит в другой форме: леса, лесу, лесом. Оно не делает слово новым, а только помогает ему изменяться в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Слова-родственники и формы одного слова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одного слова отличаются только окончанием. Лес, леса, лесу и лесом называют один и тот же предмет, просто по-разному, как в разных ситуациях.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не ограничиваются изменением окончания. Лес, лесник и лесной уже не одна форма, а разные слова, связанные общим корнем и смыслом.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различие важно помнить. Оно помогает не путать грамматику и словообразование, а ещё быстрее находить нужный ответ в упражнении.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похожие слова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слова очень похожи на вид или на слух, но родственниками не являются. Например, гора и город начинаются похоже, однако смысл у них совсем разный.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не только буквы, но и значение. Если общий смысл не находится, перед тобой слова-обманки. Они умеют маскироваться, но родню из них не сделаешь.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72" y="1567421"/>
            <a:ext cx="33075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7772" y="3144761"/>
            <a:ext cx="33075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74109" y="3144761"/>
            <a:ext cx="259875" cy="37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из природы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семье относятся лес, лесок, лесник и лесной. Все слова связаны с лесом, поэтому их легко представить как одно зелёное семейство.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трава, травка и травяной. Общий корень помогает увидеть связь между большим зелёным ковром и маленькой нежной травинкой.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снега — снег, снежок и снежный. Эти слова сразу вызывают зимние картинки, а общий корень делает их узнаваемыми и дружными.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водной семье относятся вода, водный, водичка и подводный. Их смысл связан с водой, поэтому такие слова легко собрать вместе, как капли в ручей.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из школьной жизни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«учить» тоже есть родственники: учитель, учёба, учебник. В этой семье каждый участник помогает узнать что-то новое, а не просто повторяет одно и то же.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«игра» образует весёлую семью: игра, игрушка, игровой. Здесь общий корень показывает, что все слова связаны с занятием, которое любят и дети, и взрослые.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«школа» собирает рядом целую семью: школа, школьник, школьный. Все они помогают говорить о месте учёбы, людях в нём и о том, что с ним связано.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ряды удобно запоминать на знакомых примерах. Одно слово словно зовёт за собой другие, и из одного корня вырастают новые слова для учёбы, общения и игр.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родственные ли слова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проверка: общий смысл, общий корень и отличие от формы одного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680906"/>
            <a:ext cx="486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9427" y="1653906"/>
            <a:ext cx="36450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80906"/>
            <a:ext cx="486000" cy="43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однокоренные слова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понимать текст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замечает общий корень, значение слова становится яснее. Так слово «снежный» сразу напоминает о снеге, и читать предложение уже намного проще.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Объясняют новые слова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словно подсказывают смысл друг друга. В слове «лесник» легко увидеть человека, который связан с лесом и заботится о нём.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Расширяют словарь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одного корня можно узнать сразу несколько слов. Это делает речь богаче, а новые слова запоминаются быстрее, почти как в весёлой словесной игре.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вырастают из корня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как ствол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общий смысл, поэтому он похож на крепкий ствол дерева. Если мы видим корень «свет-», то сразу узнаём родственные слова, даже если они звучат по-разному.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на ветках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корня могут вырастать новые слова с разными приставками и суффиксами. Например, от «бег-» появляются «бегать», «бегун», «забег» — целая весёлая команда бегунов.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для внимательных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«нос» и «носить» выглядят похоже, но смысл у них разный. Одно называет часть лица, а другое — действие. Значит, это не одна словесная семья.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«мир» и «пир» тоже не родственники. Первое слово говорит о спокойствии или о мире, а второе — о праздничном угощении. Похожий звук здесь обманывает.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«лук» и «луг» звучат почти одинаково, но обозначают совсем разные предметы. У них нет общего корня и общей смысловой связи, поэтому родства здесь нет.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всегда проверяй смысл слова. Если слова похожи только на слух, это ещё не семья. Настоящие родственники должны быть связаны и по корню, и по значению.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поиска родственных слов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однокоренные слова от похожих форм и слов-обманок.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88421"/>
            <a:ext cx="378000" cy="33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54597" y="3182561"/>
            <a:ext cx="378000" cy="302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на уроке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лишнее слово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сравнивают несколько слов и убирают то, которое не подходит по смыслу. Такое задание учит внимательно смотреть не только на буквы, но и на значение.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семью слов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одного корня нужно составить целую группу родственных слов. Например: лес, лесной, лесок, перелесок. Получается маленькая словесная семья, где никто не скучает.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25772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 цепочку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257359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продолжают ряд слов по одному корню и объясняют, почему они подходят друг к другу. Игра помогает запомнить правило легко и без зубрёжки.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Карточка-помощница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себя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только похожи на слух, не спеши записывать их в одну семью. Сначала проверь смысл, потом корень. Такая проверка спасает от смешных, но неверных ответов.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родственных слов всегда есть общий корень и общий смысл. Приставки и суффиксы могут добавляться, а окончания часто меняются. Это нормальная работа слова, а не ошибка.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путать формы одного слова с однокоренными словами. Например, лес, леса, лесом — это одно слово в разных формах, а не целая семья.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забывать про значение. Если смысл у слов разный, то и родства нет, даже если в них виден похожий кусочек букв.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считать родственными слова только потому, что они начинаются одинаково. Похожая первая буква ещё не делает слова роднёй, как одинаковая шляпа не делает всех друзьями.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всегда проверяй два признака сразу: общий корень и общий смысл. Тогда слова-обманки не смогут тебя запутать, даже если очень постараются.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701" y="1602105"/>
            <a:ext cx="3219957" cy="328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50" y="431475"/>
            <a:ext cx="55800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похожи не только буквами, но и смыслом. Они помогают лучше понимать речь, находить нужные орфограммы и открывать новые слова. Проверяй корень — и семейство слов станет понятным.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2026-05-21T19:46:29Z</dcterms:created>
  <dcterms:modified xsi:type="dcterms:W3CDTF">2026-05-21T19:46:29Z</dcterms:modified>
</cp:coreProperties>
</file>