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Zahnarzt: немецкие слова и разговор о визите к врачу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немецкий язык через визит к стоматологу.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слова о стоматологе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 учебнике, в коротких диалогах и на картинках с обычными жизненными ситуациями. Ребёнок учится понимать визит к врачу, задавать простые вопросы и отвечать на них коротко и вежливо.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der Zahnarzt и какие слова рядом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который помогает улыбке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Zahnarzt означает стоматолога, а die Zahnärztin — женщину-стоматолога. Рядом часто встречаются der Zahn, die Zähne, der Mund и die Praxis. Эти слова легко узнать на картинке с ребёнком в кресле и добрым врачом.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подсказывают тему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die Zähne или das Zahnfleisch, почти всегда речь идёт о зубах и уходе за ними. Ученику удобно видеть такие слова рядом с изображением улыбки, кресла и больших немецких подписей.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кабинет врача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стоматолога всё связано с заботой: врач смотрит зубы, задаёт вопросы и помогает, если больно. Для 3 класса полезно запомнить простые слова и представить дружелюбную сцену, где никто не боится, а все спокойно разговаривают.
</a:t>
            </a:r>
            <a:endParaRPr lang="en-US" sz="11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43965"/>
            <a:ext cx="241500" cy="214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49903"/>
            <a:ext cx="241500" cy="2492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55899"/>
            <a:ext cx="241500" cy="1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по теме зубов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Zahn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зуб. Слово часто встречается в коротких фразах и помогает различать один предмет и целую группу зубов.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Zähne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про зубы во множественном числе. Это важное слово для рассказа о визите к врачу и о чистке.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Lächeln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по-немецки называют улыбку. Это слово делает тему доброй и напоминает, зачем нужно беречь зубы каждый день.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Zahnbürste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 нужна утром и вечером. Она помогает поддерживать чистоту, а слово легко узнать в теме о гигиене.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Schmerz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боль. Слово особенно важно, когда ребёнок рассказывает врачу о неприятных ощущениях и просит помочь спокойно и ясно.
</a:t>
            </a:r>
            <a:endParaRPr lang="en-US" sz="7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визит у стоматолога по шагам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обычного визита и короткие фразы для 3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Tag! — это вежливое начало разговора. Такие слова помогают войти в кабинет спокойно, поздороваться с врачом и сразу показать дружелюбие, как в настоящей улыбке.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 вежливые слова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Bitte. и Danke. делают речь мягкой и приятной. С ними просьба звучит вежливо, а ответ — доброжелательно, даже если ребёнок немного волнуется перед осмотром зубов.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Entschuldigung. и Auf Wiedersehen! пригодятся в конце разговора. Эти короткие слова легко запомнить, потому что они часто слышны в школе, в магазине и у врача.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говорит ребёнок у врача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зуб болит, ребёнок может сказать: Ich habe Zahnschmerzen. Ещё проще звучит фраза Mein Zahn tut weh. Обе реплики короткие и сразу объясняют, что нужна помощь.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страшно, подойдут слова Ich habe Angst. и Es tut weh. Они помогают честно рассказать о своих чувствах, а рядом взрослый может ответить спокойно и поддержать.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 кабинете стоматолога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ролевая беседа для разыгрывания в 3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185" y="1752727"/>
            <a:ext cx="258038" cy="29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2725" y="2388575"/>
            <a:ext cx="220950" cy="29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31125"/>
            <a:ext cx="281100" cy="28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53" y="3666953"/>
            <a:ext cx="281100" cy="2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2728" y="4296028"/>
            <a:ext cx="220950" cy="29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кабинете врача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Stuhl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кресло, в котором сидит ребёнок во время осмотра. Оно обычно удобное и похоже на большое врачебное кресло.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Lampe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светит ярко и помогает врачу хорошо видеть зубы. Без неё осмотр был бы как поиск зуба в тёмной комнате.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Spiegel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нужно, чтобы заглянуть в труднодоступные места. С его помощью врач смотрит аккуратно и внимательно, как настоящий детектив зубов.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Werkzeug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нужны для осмотра и помощи. Это слово удобно запомнить, потому что в кабинете всё выглядит как маленькая рабочая мастерская.
</a:t>
            </a:r>
            <a:endParaRPr lang="en-US" sz="941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Becher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Стаканчик стоит рядом, чтобы ребёнок мог прополоскать рот. Он маленький, но очень полезный, как герой из мира чистых зубов.
</a:t>
            </a:r>
            <a:endParaRPr lang="en-US" sz="9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зубов: простые действия на немецком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осмотра врач говорит коротко и понятно: schauen, öffnen, zeigen. Ребёнок слышит: Öffne bitte den Mund. и Zeig mir den Zahn. Так легче понять, что делать дальше.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нужны слова sitzen и warten. Фраза Setz dich bitte. помогает спокойно устроиться в кресле, а ожидание проходит быстрее, если рядом добрый врач и понятные команды.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зубы есть у ребёнка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молочные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появляются die Milchzähne. Они помогают жевать, говорить и красиво улыбаться, поэтому их важно беречь, даже если они потом сменятся.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постоянные зубы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растут die bleibenden Zähne. Они остаются надолго, и за ними нужно особенно внимательно ухаживать каждый день.
</a:t>
            </a:r>
            <a:endParaRPr lang="en-US" sz="967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vorne и hinten помогают показать, где находятся зубы: спереди их легче увидеть, а сзади они прячутся глубже.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о боли и страхе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 разговора с врачом в кабинете стоматолога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поддержки помогают ребёнку успокоиться и довериться врачу.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немецкого языка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врача работают как тёплая улыбка: они снимают страх и делают осмотр понятным даже для младшего школьника.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 и паста по-немецки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со щётки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берёт die Zahnbürste и улыбается в зеркало. Рядом стоит die Zahnpasta, а на упаковке можно прочитать знакомые слова. Так картинка сразу подсказывает, что пора чистить зубы.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зубы — красивая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putze meine Zähne звучит просто и понятно. Её легко повторить, когда на рисунке ребёнок чистит зубы утром и вечером, а после этого широко улыбается без стеснения.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putzen и zweimal am Tag помогают запомнить главное правило гигиены. Короткая фраза становится маленьким напоминанием: зубы любят заботу, а не ленивые каникулы.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зубами каждый день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полезных привычек и простых немецких фраз для младших школьников
</a:t>
            </a:r>
            <a:endParaRPr lang="en-US" sz="10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67215"/>
            <a:ext cx="241500" cy="2146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2238" y="2026049"/>
            <a:ext cx="189675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78178"/>
            <a:ext cx="241500" cy="24929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словарик по теме «Beim Zahnarzt»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Zahnarzt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мужчину-стоматолога. Это слово удобно запомнить вместе с картинкой врача, кабинета и улыбающегося ребёнка.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Zahnärztin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женщине-стоматологе. В учебных диалогах это слово помогает различать, кто именно принимает пациента.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Zahn / die Zähne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Zahn — один зуб, die Zähne — зубы. Эта пара слов особенно важна, потому что в теме часто говорят о боли и осмотре.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Zahnbürste и die Zahnpasta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 с уходом за зубами. Они легко узнаются на картинке, где ребёнок готовится чистить зубы утром или вечером.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Schmerz и das Lächeln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Schmerz помогает сказать о боли, а das Lächeln напоминает, зачем нужен здоровый уход: чтобы улыбка оставалась красивой и уверенной.
</a:t>
            </a:r>
            <a:endParaRPr lang="en-US" sz="7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Считалочка и ритм слов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Zahn, Zähne, Zahnbürste — слова звучат по-разному, но их легко выучить, если произносить их ритмично. Короткая считалочка делает повторение похожим на игру.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Говорим, хлопаем, повторяем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Tag, bitte, danke — höfliche Wörter можно проговаривать вместе с хлопками. Чем веселее повтор, тем быстрее слова остаются в памяти и не убегают на перемену.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в 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слова Zahnarzt и Zahnärztin. Их легко перепутать, если не заметить окончание. Для этого лучше сразу вспоминать, о мужчине или о женщине идёт речь.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Zahn и Zähne: одно слово обозначает один зуб, другое — несколько. Полезно вслух проговаривать оба варианта и смотреть на картинку с улыбкой.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просьбах иногда забывают слово bitte. Без него фраза звучит слишком резко, а с ним — вежливо и спокойно. Для темы у стоматолога это особенно важно.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урока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врача и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ученик легко говорит der Zahnarzt и die Zahnärztin, узнаёт die Zahnbürste и die Zahnpasta на картинке. Эти слова помогают быстро понять, что речь идёт о визите к стоматологу.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 своих ощущениях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произнести Ich habe Zahnschmerzen или Ich habe Angst, если нужно попросить помощи. Такие короткие фразы звучат понятно и помогают не растеряться в кабинете врача.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простой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Bitte, Danke и другие вежливые слова в разговоре с врачом. Он может следить за коротким диалогом, отвечать на простые вопросы и не бояться немецких реплик.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о зубах, боли, помощи и заботе простыми немецкими словами. После урока ребёнок уверенно узнаёт врача, предметы и вежливые фразы в знакомом диалоге.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Zahnarzt: короткий вывод по теме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2026-05-25T01:45:22Z</dcterms:created>
  <dcterms:modified xsi:type="dcterms:W3CDTF">2026-05-25T01:45:22Z</dcterms:modified>
</cp:coreProperties>
</file>