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предметы вокруг нас, делают речь точной и понятной.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предметов в русском языке
</a:t>
            </a:r>
            <a:endParaRPr lang="en-US" sz="381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нужны каждый день: дома, в школе, на улице и в книгах. С ними легче попросить нужную вещь, понять текст и точно рассказать о том, что видишь вокруг.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дома и их названия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 стул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кухне стоят стол и стулья, а рядом ждут чашки и ложки. По названиям легко понять, что где находится. Даже маленький столик сразу напоминает о тепле домашнего уголка и уютных семейных завтраках.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Шкаф, лампа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шкаф хранит одежду, лампа освещает стол, а на полке лежат книги и игрушки. Каждое слово помогает быстро узнать нужный предмет. Когда предмет назван точно, в комнате будто становится чуть больше порядка.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Чашка, ложка и чай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чашка, рядом ложка и тарелка. Эти предметы знакомы каждому ребёнку, потому что они встречаются за завтраком и ужином. Названия помогают не перепутать посуду и правильно попросить то, что нужно.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особые школьные слова: дневник, линейка, мел, глобус, рюкзак. Ребёнок видит их каждый день, поэтому такие названия запоминаются легко и без лишних усилий.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часто слышны слова: парта, доска, тетрадь, учебник, пенал. Они помогают быстро найти нужную вещь и не теряться перед началом урока.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школьных предметов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86" y="1642900"/>
            <a:ext cx="145575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255" y="3328333"/>
            <a:ext cx="169838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на улице и во дворе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Скамейка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скамейке можно посидеть, отдохнуть и поговорить с друзьями. Название сразу подсказывает, что это удобный предмет для улицы и двора.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у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освещает улицу вечером и помогает видеть дорогу. По его названию легко понять, где он стоит и зачем нужен.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помогает добраться до школы, дома или в гости. Это слово часто слышно в городе, потому что оно связано с дорогой и поездкой.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трава — это названия природных объектов, которые дети видят каждый день. Такие слова помогают заметить, что вокруг есть и созданное человеком, и созданное природой.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 для 2 класса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предметов помогают различать живое и неживое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называют тех, кто растёт и двигается, а другие — вещи без жизни. Такое деление учит внимательнее смотреть на мир и не путаться в словах.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предмет по названию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быстрее запоминать новые слова и уверенно использовать их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подсказывает, каким бывает предмет: деревянный, металлический, стеклянный, бумажный или пластмассовый. По этому слову можно догадаться о прочности, прозрачности и других свойствах вещи.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Стеклянная банка обычно прозрачная, деревянный карандаш лёгкий, а металлическая ложка прочная. Такое наблюдение помогает связывать слово с реальным предметом и лучше его запоминать.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сделаны предметы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столик, книжка и ручка звучат мягче и дружелюбнее. Они помогают говорить о предмете с теплом и заботой.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 часто показывают, что предмет небольшой по размеру. Котёнок и мышка сразу вызывают добрую улыбку — как будто сами просятся на картинку.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 меняют сам предмет, но добавляют оттенок ласки. Поэтому речь становится живее, а иногда даже немножко сказочной.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речи ласковые названия встречаются часто, потому что они просты, понятны и приятно звучат. Их легко запомнить и приятно произносить.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и уменьшительные названия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слово называет целую группу предметов: мебель, птица, игрушка, овощ. Оно помогает быстро понять, о каком виде предметов идёт речь.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называет один конкретный предмет: диван, воробей, мяч, морковь. Так легче представить нужную вещь и не перепутать её с другой.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умеет выбирать между общим и точным названием, его речь становится аккуратнее. А читать и отвечать на уроке становится намного проще.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 точные названия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предмета отвечает на вопросы «что это?» или «кто это?», а слово-действие показывает, что предмет делает. Вместе они помогают быстро понять смысл предложения.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стоят рядом, речь становится живой и понятной: мяч катится, книга лежит, птица летит, ребёнок читает. Так легче строить короткие фразы.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Слова-названия и слова-действия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проверь, помогает ли описание представить предмет без ошибки. Это полезно при чтении, пересказе и составлении предложений.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подобрать подходящее прилагательное: красный мяч, круглый шар, большая сумка, сладкое яблоко. Такие словосочетания звучат понятно и аккуратно.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предмет и отметь его главный признак: цвет, форму или размер. Так сразу становится понятно, о чём идёт речь.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добавь ещё один важный признак: вкус, запах, материал или назначение. Чем больше точных слов, тем яснее описание.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предмет точнее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точному названию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находит нужное слово, если внимательно смотрит на предмет и его признаки.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617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8356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58202"/>
            <a:ext cx="218400" cy="2254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предметы с разными названиями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 и кружка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предмета нужны для напитков, но у них могут быть разные форма и размер. Если внимательно посмотреть на ручку и объём, выбрать слово будет легче.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Диван и кресло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оба мягкие и стоят в комнате, но диван рассчитан на нескольких человек, а кресло — на одного. Такая разница помогает не путать названия.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мяч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круглые, но мяч обычно нужен для игры, а шар может быть игрушкой или украшением. Значит, важно замечать не только форму, но и назначение.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Игрушки имеют свои точные названия: кубики, машинка, робот, конструктор, кукла. Эти слова дети слышат часто, потому что игра сопровождает почти каждый день.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Название помогает быстро попросить нужную игрушку и рассказать о любимой. Тогда даже самый маленький мишка словно становится главным героем разговора.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игрушек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камень, лист и траву. Эти слова помогают назвать то, что лежит или растёт совсем рядом.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парке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названия: снег, облако, ручей, радуга. Природа будто открывает свой словарик, только без подсказок на полях.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домой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запоминает увиденное и повторяет слова. Так названия природы становятся привычными и помогают рассказывать о мире точно и красиво.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природы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06" y="3351283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50" y="1642900"/>
            <a:ext cx="218362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новые предметы получают названия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название подсказывает, для чего нужен предмет. Так появляются понятные слова вроде пылесос или светофор, где смысл можно угадать по знакомой части.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развивается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жизни людей появляются новые вещи, в языке тоже рождаются новые слова. Поэтому русский язык остаётся живым, гибким и очень богатым.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внешнему виду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предмет называют по тому, как он выглядит, летает или светит. Тогда название сразу помогает представить вещь без долгих объяснений.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рядом с названиями предметов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попросили вежливо
</a:t>
            </a:r>
            <a:pPr algn="l" indent="0" marL="0">
              <a:lnSpc>
                <a:spcPct val="130039"/>
              </a:lnSpc>
              <a:buNone/>
            </a:pPr>
            <a:r>
              <a:rPr lang="en-US" sz="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мальчик тихо подошёл к столу и сказал: «Пожалуйста, дайте книгу про животных». Библиотекарь улыбнулся и сразу понял, что именно нужно. Одно слово сделало просьбу спокойной и доброй, как тёплый солнечный луч.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для соседа по парте
</a:t>
            </a:r>
            <a:pPr algn="l" indent="0" marL="0">
              <a:lnSpc>
                <a:spcPct val="130039"/>
              </a:lnSpc>
              <a:buNone/>
            </a:pPr>
            <a:r>
              <a:rPr lang="en-US" sz="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девочка заметила, что сосед забыл карандаш. Она сказала: «Можно взять твой карандаш, пожалуйста?» и услышала в ответ: «Конечно, бери». Вежливые слова помогли быстро договориться, а урок продолжился без лишнего шума.
</a:t>
            </a:r>
            <a:endParaRPr lang="en-US" sz="12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и учим названия предметов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простой словарной игры на уроке или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 помогают говорить точно, понимать других и самому лучше замечать мир. Чем больше таких слов знает второклассник, тем увереннее он читает, пишет и рассказывает о своих открытиях.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названиях предметов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2026-05-21T20:35:13Z</dcterms:created>
  <dcterms:modified xsi:type="dcterms:W3CDTF">2026-05-21T20:35:13Z</dcterms:modified>
</cp:coreProperties>
</file>