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30375" y="2331350"/>
            <a:ext cx="121998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и Россия в XVII веке: основные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жизнь и роль донских казаков в истории России XVII века.
</a:t>
            </a:r>
            <a:endParaRPr lang="en-US" sz="4600" dirty="0"/>
          </a:p>
        </p:txBody>
      </p:sp>
      <p:sp>
        <p:nvSpPr>
          <p:cNvPr id="4" name="Text 1"/>
          <p:cNvSpPr txBox="1"/>
          <p:nvPr/>
        </p:nvSpPr>
        <p:spPr>
          <a:xfrm>
            <a:off x="1530375" y="8050825"/>
            <a:ext cx="78024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донские казаки были полунезависимой общиной, защищавшей южные границы России от врагов и формировавшей важную часть государства.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донского казачества и российской государственности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и жизнь донских казаков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управлялись общим Кругом, где выбирали атаманов — военных лидеров. Решения принимались коллективно, что отражало демократические традиции казачьей жизни.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демократия и атаманы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считало важными свои праздники, обряды и систему традиций, объединяющую общину и сохраняющую её особый образ жизни на протяжении столетий.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культура и обычаи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не были крепостными, несли полную ответственность за свою жизнь и земледелие, сохраняли внутреннюю независимость от помещиков и царской власти.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автономия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отношений с Московским государством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Войска Дона активно участвовали в защите южных границ, поддерживая русские войска во время войн с татарами и турками.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заключали с Москвой договоры, предоставляя военную помощь в обмен на подтверждение автономии и права на самоуправление.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между казаками и центром часто возникали споры о налогах, управлении и призывах к участию в военных походах.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архивов XVII века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донских казаков в XVII веке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казаков увеличивалась за счёт беглых крестьян и переселенцев, укреплявших общину и её обороноспособность.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населения способствовало расширению экономической деятельности и военной мощи донского казачества.
</a:t>
            </a:r>
            <a:endParaRPr lang="en-US" sz="4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428471"/>
            <a:ext cx="9042900" cy="363045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донских казаков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казачьего самоуправления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власти донских казаков и известные атаманы XVII века.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Самоуправление базировалось на демократических выборах и коллективных решениях, что обеспечивало стабильность и сплочённость.
</a:t>
            </a:r>
            <a:endParaRPr lang="en-US" sz="4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 традиции донских казаков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вели хозяйство, занимаясь земледелием и разведением скота, а также собирали рыбу и охотились, обеспечивая продовольствие и экономическую независимость.
</a:t>
            </a:r>
            <a:endParaRPr lang="en-US" sz="2266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 охота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кафтан и кушак, меховые шапки, украшения с символами казачества отражали богатство культуры и принадлежность к общине.
</a:t>
            </a:r>
            <a:endParaRPr lang="en-US" sz="2266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Казачий костюм и символика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отвечали за быт и семейные традиции, а мужчины — за охрану и военную службу, что формировало устойчивую структуру общества.
</a:t>
            </a:r>
            <a:endParaRPr lang="en-US" sz="2266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роли и обычаи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конфликтов с Московским государством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подчиняться московским указам и самостоятельное решение внутренних вопросов казачеством вызывали противоречия.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Набеги казаков на соседние территории вызывали неодобрение Москвы и приводили к напряжённости в отношениях.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охотно предоставляли убежище беглым крестьянам, что усугубляло конфликты с центральной властью.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Московские попытки вмешательства в казачьи дела провоцировали сопротивление и усиление недоверия между сторонами.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казачьи восстания XVII века
</a:t>
            </a:r>
            <a:endParaRPr lang="en-US" sz="46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46900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1641–1642 — Азовское сидение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героически защищали Азовскую крепость от турецкой осады, проявив организованность и военную выучку.
</a:t>
            </a:r>
            <a:endParaRPr lang="en-US" sz="2473" dirty="0"/>
          </a:p>
        </p:txBody>
      </p:sp>
      <p:sp>
        <p:nvSpPr>
          <p:cNvPr id="11" name="Text 3"/>
          <p:cNvSpPr txBox="1"/>
          <p:nvPr/>
        </p:nvSpPr>
        <p:spPr>
          <a:xfrm>
            <a:off x="9925825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1671 — Падение восстания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Разин был пленён и казнён, но протест казаков продолжал отражать их стремления к свободе и самоуправлению.
</a:t>
            </a:r>
            <a:endParaRPr lang="en-US" sz="2600" dirty="0"/>
          </a:p>
        </p:txBody>
      </p:sp>
      <p:sp>
        <p:nvSpPr>
          <p:cNvPr id="12" name="Text 4"/>
          <p:cNvSpPr txBox="1"/>
          <p:nvPr/>
        </p:nvSpPr>
        <p:spPr>
          <a:xfrm>
            <a:off x="6528162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1670 — Начало восстания Степана Разина
</a:t>
            </a:r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6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Степан Разин возглавил крупное казачье и крестьянское восстание против усиления налогов и ограничений свобод.
</a:t>
            </a:r>
            <a:endParaRPr lang="en-US" sz="2328" dirty="0"/>
          </a:p>
        </p:txBody>
      </p:sp>
      <p:sp>
        <p:nvSpPr>
          <p:cNvPr id="13" name="Text 5"/>
          <p:cNvSpPr txBox="1"/>
          <p:nvPr/>
        </p:nvSpPr>
        <p:spPr>
          <a:xfrm>
            <a:off x="13375125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 века — Усиление контроля Москвы
</a:t>
            </a:r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4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восстания Москва ужесточила надзор и ограничила автономию донских казаков, изменив характер их отношений с государством.
</a:t>
            </a:r>
            <a:endParaRPr lang="en-US" sz="216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541"/>
            <a:ext cx="6981000" cy="39881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500" y="2025541"/>
            <a:ext cx="6981000" cy="39881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089275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строили и охраняли православные храмы, что укрепляло религиозные традиции и поддерживало моральные устои общины.
</a:t>
            </a:r>
            <a:endParaRPr lang="en-US" sz="2322" dirty="0"/>
          </a:p>
        </p:txBody>
      </p:sp>
      <p:sp>
        <p:nvSpPr>
          <p:cNvPr id="10" name="Text 2"/>
          <p:cNvSpPr txBox="1"/>
          <p:nvPr/>
        </p:nvSpPr>
        <p:spPr>
          <a:xfrm>
            <a:off x="1089278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8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Храмовая деятельность и защита веры
</a:t>
            </a:r>
            <a:endParaRPr lang="en-US" sz="2784" dirty="0"/>
          </a:p>
        </p:txBody>
      </p:sp>
      <p:sp>
        <p:nvSpPr>
          <p:cNvPr id="11" name="Text 3"/>
          <p:cNvSpPr txBox="1"/>
          <p:nvPr/>
        </p:nvSpPr>
        <p:spPr>
          <a:xfrm>
            <a:off x="9592500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казаков в церковных обрядах способствовало сближению с центральной властью и укреплению их статуса в российском обществе.
</a:t>
            </a:r>
            <a:endParaRPr lang="en-US" sz="2322" dirty="0"/>
          </a:p>
        </p:txBody>
      </p:sp>
      <p:sp>
        <p:nvSpPr>
          <p:cNvPr id="12" name="Text 4"/>
          <p:cNvSpPr txBox="1"/>
          <p:nvPr/>
        </p:nvSpPr>
        <p:spPr>
          <a:xfrm>
            <a:off x="9592503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праздники и связь с Россией
</a:t>
            </a:r>
            <a:endParaRPr lang="en-US" sz="2644" dirty="0"/>
          </a:p>
        </p:txBody>
      </p:sp>
      <p:sp>
        <p:nvSpPr>
          <p:cNvPr id="13" name="Text 5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и православная церковь в XVII веке
</a:t>
            </a:r>
            <a:endParaRPr lang="en-US" sz="4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Степана Разина: значение для донских казаков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Степана Разина 1670–1671 годов стало масштабным протестом донского казачества против усиления центральной власти и ограничений их традиционных свобод.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охватило не только казаков, но и крестьян, захватило важные города и имело значительное влияние на политическую ситуацию южных территорий России.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волнений привели к ужесточению контроля со стороны Москвы, но также вызвали повышение внимания государства к проблемам регионов и казачества.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679950" y="491775"/>
            <a:ext cx="158556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сотрудничество донских казаков с Россией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3370150" y="30970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1640-е годы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2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активно участвовали в защите южных границ от набегов крымских татар, проявляя военную дисциплину и взаимовыручку с Московским государством.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5651925" y="55303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1687 год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2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приняли участие в первом Крымском походе, предоставляя легкую конницу и разведку для армии России в борьбе с Османской империей.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534400" y="79636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1689 год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2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второго Крымского похода казаки снова играли ключевую роль в боевых действиях и охране стратегических пунктов на южных рубежах.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самостоятельности донских казаков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серии восстаний Москва усилила административный контроль, назначая воевод для надзора и ограничения самостоятельности донской общины в военных и бюджетных вопросах.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были налоговые и воинские повинности, обязавшие казаков участвовать в государственных кампаниях по приказу центральной власти без учета их традиционных свобод.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казачья автономия формально сохранялась, реальные возможности для самостоятельных решений и походов значительно снизились в конце XVII века.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0765" y="2400"/>
            <a:ext cx="8374370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57612" y="559250"/>
            <a:ext cx="7925400" cy="232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связи Дона с Россией в XVII веке
</a:t>
            </a:r>
            <a:endParaRPr lang="en-US" sz="4600" dirty="0"/>
          </a:p>
        </p:txBody>
      </p:sp>
      <p:sp>
        <p:nvSpPr>
          <p:cNvPr id="7" name="Text 1"/>
          <p:cNvSpPr txBox="1"/>
          <p:nvPr/>
        </p:nvSpPr>
        <p:spPr>
          <a:xfrm>
            <a:off x="1357611" y="5570803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обмен казаки получали из России металлы, зерно и ткани. Формировались ярмарки и торговые пути, усиливая взаимозависимость между регионом и центром.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7610" y="3212346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активно торговало рыбой, мясом и кожей, отправляя эти товары на север, что поддерживало экономику и улучшало материальное положение казаков.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3500405"/>
            <a:ext cx="8493000" cy="425899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статуса донских казаков и московских служилых людей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аспектов статуса и обязанностей донских казаков и московских служилых людей в XVII веке.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обладали существенной автономией и уникальной организацией, отличаясь от централизованной структуры московских служилых людей.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 документы XVII века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сближение донских казаков с Россией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начали активно использовать русский язык наряду с собственными диалектами, что способствовало коммуникации и интеграции с соседними регионами.
</a:t>
            </a:r>
            <a:endParaRPr lang="en-US" sz="2266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и диалекты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казачьих нарядах и повседневной жизни появлялись элементы русской культуры, при этом сохранялись уникальные традиции, характерные для казачества.
</a:t>
            </a:r>
            <a:endParaRPr lang="en-US" sz="2266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костюм и быт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казачьей культуре укоренялись православные праздники и ритуалы, укрепляя духовную связь с российской церковью и обществом.
</a:t>
            </a:r>
            <a:endParaRPr lang="en-US" sz="2300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Православные традиции и обряды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как пограничники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служили надежной обороной южных границ, охраняя укреплённые станицы и остроги от нападений крымских татар, ногайцев и турок.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патрулирования и участие в военных операциях позволяли своевременно обнаруживать угрозы и предупреждать центральное правительство о нападениях.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период становления уникального казачьего мировоззрения, синтеза традиций и интеграции с Россией.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анализ культурного развития донского казачества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сложилось сознание казаков как особой воинской общины с прочно укоренившимися традициями и преданностью земледелию и защите родной земли.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новой эпохе: донское казачество в начале XVIII века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ограничения, казаки сохраняли военное значение, служа ключевым элементом обороны и расширения российских границ.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расширялось участие казаков в государственных военных кампаниях, что изменило роль казачества в российской армии.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Полковые структуры стали основой для более строгого подчинения казацких войск центральной власти и систематизации обязанностей.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Петра I усилили контроль над казаками, ограничивая их автономию и вводя новую систему управления и военной организации.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84"/>
            <a:ext cx="10423200" cy="103112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65450" y="3393500"/>
            <a:ext cx="10207500" cy="20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донского казачества в истории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4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6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XVII века сыграло важнейшую роль в защите южных рубежей и развитии российского государства, закрепив свою позицию в культуре и военной традиции страны.
</a:t>
            </a:r>
            <a:endParaRPr lang="en-US" sz="330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2026-05-11T03:13:58Z</dcterms:created>
  <dcterms:modified xsi:type="dcterms:W3CDTF">2026-05-11T03:13:58Z</dcterms:modified>
</cp:coreProperties>
</file>