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дарит природе свет, тепло и щедрые плоды.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природа цветёт и плодоносит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летом природа становится щедрой
</a:t>
            </a:r>
            <a:endParaRPr lang="en-US" sz="2725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получают много света и тепла, поэтому быстро растут и радуют цветами, плодами и семенами. Насекомые, птицы и животные тоже становятся особенно активными и находят больше пищи и заботы вокруг себя.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поднимается высоко, и день становится длинным. У растений появляется больше времени для роста, а у людей — для прогулок и наблюдений за живой природой.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травам, цветам, кустам и деревьям быстрее развиваться. Листья становятся гуще, стебли крепнут, а зелёный мир будто набирается сил перед осенью.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лета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июне, июле и августе природа особенно активна. В это время растения цветут, наливаются соком и готовятся подарить людям ягоды, овощи и плоды.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дни подходят для настоящей работы природы. Всё вокруг не спешит отдыхать: растёт, цветёт, созревает и постепенно превращается в богатый урожай.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тепло и длинный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цветы вокруг нас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летнем лугу можно увидеть ромашки, клевер, колокольчики и васильки. Они создают яркий ковёр, который радует глаз и делает поле похожим на праздничную открытку.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в цвету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распускаются розы, лилии и петунии. У каждого цветка свой цвет, форма и аромат, поэтому цветник летом кажется особенно нарядным и живым.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красавцы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цветы имеют заметные лепестки, чтобы их легче было увидеть насекомым. Чем ярче и душистее цветок, тем больше у него гостей с крылышками.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приманка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цветка часто находится нектар — сладкое угощение для насекомых. За такую награду цветы получают важную помощь, а природа продолжает свой летний круг.
</a:t>
            </a:r>
            <a:endParaRPr lang="en-US" sz="1299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нектар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угощения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шмели прилетают к цветам за нектаром и пыльцой. Для них это вкусная еда, а для растений — полезные помощники.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насекомое садится на цветок, на его тельце прилипает пыльца. Потом оно перелетает к другому цветку и невольно помогает ему размножаться.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пыльцы у растения могут появиться семена и плоды. Так цветы не просто украшают лето, но и продолжают жизнь растений дальше.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цветы любят насекомые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опыление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насекомые помогают цветку превратиться в плод и семена.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летом становится щедрым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31718" y="1477200"/>
            <a:ext cx="1372500" cy="31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завязь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будущие плоды маленькие, зелёные и твёрдые. Они растут медленно, но уверенно, пока получают свет, тепло и влагу от летней погоды.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355477" y="1477200"/>
            <a:ext cx="1372500" cy="31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плодов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вишни, смородина, яблоки, груши и малина становятся сочными и сладкими. Их цвет меняется, а вкус радует и детей, и взрослых.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189352" y="1477200"/>
            <a:ext cx="1372500" cy="31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плоде есть семена. Они нужны растению, чтобы из них могли вырасти новые деревья и кусты, когда придёт подходящее время.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поспевают огурцы, помидоры, кабачки, морковь и горох. На грядках видно, как зелёные кустики и плети превращаются в полезные овощи.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овощи хорошо росли, им нужен солнечный свет. Он помогает растениям накапливать силы, формировать листья, стебли и вкусные плоды.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овощам трудно становиться крепкими и сочными. Полив помогает растениям не вянуть, а спокойно расти даже в жаркие летние дни.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грядками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Прополка убирает сорняки, которые мешают овощам. Когда грядки чистые и ухоженные, урожай вырастает здоровым, а собирать его становится намного приятнее.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на грядках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— маленькие летние подарки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созревают земляника, черника, малина и смородина. Эти ягоды маленькие, но очень ароматные, поэтому их с удовольствием ищут в лесу и в саду.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лакомства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не появляются сразу все вместе. Одни уже можно собирать, а другие только наливаются соком, поэтому летние корзинки наполняются постепенно.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по очереди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нравятся не только людям. Их охотно едят птицы и лесные звери, потому что они сладкие, сочные и хорошо утоляют голод.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еда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ягоды поспевают одна за другой, лето кажется особенно богатым. Каждая прогулка может подарить новую вкусную находку, если смотреть внимательно.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Щедрое лето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поля и луга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луга быстро покрываются густой и высокой травой. В такой зелени легко спрятаться маленьким насекомым, а растениям — спокойно тянуться к солнцу.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Колышущиеся поля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полях зреют злаки, и от ветра они мягко колышутся, словно здороваются друг с другом. Рядом распускаются дикие цветы, добавляя яркие пятна.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живут кузнечики, бабочки, жуки и шмели. Им здесь хватает корма и укрытий, поэтому они всё лето шуршат, жужжат и порхают.
</a:t>
            </a:r>
            <a:endParaRPr lang="en-US" sz="1330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летняя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 поле летом похожи на большую живую картину. Здесь всё движется, растёт и цветёт, а каждый житель занят своим важным делом.
</a:t>
            </a:r>
            <a:endParaRPr lang="en-US" sz="13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насекомые перелетают с цветка на цветок в поисках нектара. Заодно они переносят пыльцу и помогают растениям завязывать семена и плоды.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осы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тоже любят сладкий нектар, а некоторые осы собирают пищу для себя и потомства. Так они невольно участвуют в жизни летних растений.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рядом с 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живут дружными семьями и постоянно трудятся. Они рыхлят почву, убирают мелкие остатки и помогают сохранять порядок возле стеблей и корней.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дождевые черви делают почву мягкой и воздушной. В такой земле корням легче дышать, а растениям — брать воду и расти.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природе летом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птицы и их хлопоты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ждут еды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взрослые птицы почти не отдыхают: они носят птенцам корм в гнёзда. Малышам нужны насекомые, семена и постоянная забота.
</a:t>
            </a:r>
            <a:endParaRPr lang="en-US" sz="1481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и воробьи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ловко ищут корм в траве, у кустов и возле домов. Они подбирают насекомых и семена, поэтому всегда очень заняты.
</a:t>
            </a:r>
            <a:endParaRPr lang="en-US" sz="1481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 ласточки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ловят вредных насекомых, а ласточки носятся в воздухе почти без остановки. Их быстрый полёт помогает саду оставаться здоровым.
</a:t>
            </a:r>
            <a:endParaRPr lang="en-US" sz="1481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помогают саду
</a:t>
            </a:r>
            <a:pPr algn="l" indent="0" marL="0">
              <a:lnSpc>
                <a:spcPct val="100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птицы поедают гусениц и других вредителей, растениям становится легче расти. Получается, пернатые не только поют, но и работают садовыми помощниками.
</a:t>
            </a:r>
            <a:endParaRPr lang="en-US" sz="13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летом набираются сил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белки находят орехи, семена и ягоды. Они прячут запасы в укромных местах, чтобы потом было чем подкрепиться в холодное время.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запасают корм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 ищут жуков, червяков и других мелких насекомых, когда прохладнее и тише. Летний корм помогает им расти и становиться крепче.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 охотятся ночью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и опушках зайцам хватает свежей травы и нежных побегов. Такой корм быстро даёт силы и помогает животным быть подвижными.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едят сочную траву
</a:t>
            </a:r>
            <a:endParaRPr lang="en-US" sz="1339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 многих зверей появляются малыши. Взрослые учат их искать пищу, прятаться и осторожно вести себя в природе, словно настоящие учителя леса.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учатся жить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погода держится долго, и земля постепенно теряет влагу. Поверхность становится твёрдой, а растения начинают испытывать нехватку воды.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вянут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поникают, трава желтеет, а цветам труднее распускаться. Плоды и овощи растут медленнее, потому что им не хватает влаги.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наконец идёт дождь, почва снова наполняется водой. Трава быстро зеленеет, а цветы поднимают головки, будто радуются встрече с водой.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когда долго нет дождя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Жужжание и стрекот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повсюду слышны пчёлы, шмели и кузнечики. Их звуки создают весёлую летнюю музыку, будто природа сама стала большим оркестром.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вечера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дня солнце садится не спеша, и вечер остаётся мягким и тёплым. Можно гулять дольше и не спешить домой.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трав и ягод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смешиваются ароматы свежей травы, цветов и спелых ягод. Стоит вдохнуть поглубже — и сразу понятно: пришло лето.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 молчат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 с утра до вечера, словно рассказывают друг другу новости. Их голоса делают летний день особенно живым и радостным.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настоящего лета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лето отличается от весны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363675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уже проснулась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всё только начинает пробуждаться после зимы, а летом растения уже полностью выросли. Луга, сады и огороды выглядят намного гуще и ярче.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500004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 и плодов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можно увидеть множество цветов, а затем и плоды, ягоды и овощи. Весной таких даров ещё мало, потому что растения только набираются сил.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636332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показывает свою силу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природа не торопится: она шумит, цветёт, кормит и радует. Кажется, будто всё вокруг трудится без перерыва, и это очень заметно.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 в саду
</a:t>
            </a:r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садах поспевают вишни, смородина, яблоки и груши. Люди аккуратно собирают плоды, чтобы потом сварить варенье, испечь пирог или просто угостить семью свежими дарами сада.
</a:t>
            </a:r>
            <a:endParaRPr lang="en-US" sz="145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лугу
</a:t>
            </a:r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летней прогулке можно увидеть высокую траву, цветущие растения и трудолюбивых насекомых. Если идти тихо и внимательно смотреть по сторонам, природа откроет много интересного.
</a:t>
            </a:r>
            <a:endParaRPr lang="en-US" sz="1395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для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грядок снимают огурцы, помидоры, кабачки и морковь. Из них готовят супы, салаты и другие блюда, а значит, лето помогает людям питаться вкусно и полезно.
</a:t>
            </a:r>
            <a:endParaRPr lang="en-US" sz="147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проводят лето вместе с природой
</a:t>
            </a:r>
            <a:endParaRPr lang="en-US" sz="25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летнюю природу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редкие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любоваться цветами в природе, чем срывать их. Редкие растения могут больше не вырасти, если их постоянно тревожить.
</a:t>
            </a:r>
            <a:endParaRPr lang="en-US" sz="1450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Деревьям и кустам трудно заживлять сломанные ветви. Бережное отношение помогает им оставаться здоровыми и красивыми всё лето.
</a:t>
            </a:r>
            <a:endParaRPr lang="en-US" sz="1481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пакеты, банки и обёртки портят луг и могут навредить животным. Чистая поляна — это дом для многих живых существ.
</a:t>
            </a:r>
            <a:endParaRPr lang="en-US" sz="1481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птиц 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Гнёзда, ульи и маленькие жужжащие жители нуждаются в покое. Если не пугать их, природа спокойно живёт и радует нас.
</a:t>
            </a:r>
            <a:endParaRPr lang="en-US" sz="14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нам лето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приносит в сады и огороды ягоды, овощи и фрукты. Они радуют вкусом, а ещё помогают людям делать запасы на потом.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Щедрые плоды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вокруг особенно много ярких цветов. Они украшают луга, сады и клумбы, делая мир похожим на большой праздничный букет.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цветы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дни зовут гулять, играть и дышать полной грудью. Летом на улице легко почувствовать запах травы, цветов и спелых ягод.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тепло и свет помогают растениям вырасти и закончить свой важный труд. Поэтому лето нужно не только людям, но и всей природе.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для природы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время роста, цветов и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2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щедро дарит свет, тепло и воду, поэтому растения цветут и плодоносят. Насекомые, птицы и звери помогают природе, а люди радуются её богатству и красоте.
</a:t>
            </a:r>
            <a:endParaRPr lang="en-US" sz="45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2026-05-25T19:59:22Z</dcterms:created>
  <dcterms:modified xsi:type="dcterms:W3CDTF">2026-05-25T19:59:22Z</dcterms:modified>
</cp:coreProperties>
</file>