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помогает правильно связывать главные и придаточные предложения по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согласование времен в английском языке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времён возникло под влиянием латинской грамматики в XVII—XIX веках. В отличие от русского языка, английский требует чёткого временного согласования для сохранения хронологии в косвенной речи и сложноподчинённых предложениях.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лингвистические корни согласования времён
</a:t>
            </a:r>
            <a:endParaRPr lang="en-US" sz="257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согласование времён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— грамматическое явление, изменяющее глагольные формы в придаточном предложении по отношению к времени в главном 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сохранить логическую и временную последовательность действий между частями сложного предложения.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при передаче чужих слов и в сложноподчинённых с временной и причинно-следственной связью.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 согласование времён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активно используется в косвенной речи и сложноподчинённых предложениях, когда происходит пересказ чужих слов, мыслей или событий прошлых времён.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времени требуется, если глагол главного предложения стоит в прошедшем времени, что визуально отображается схемой связи главной и придаточной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согласования времён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глаголе в главном предложении в прошедшем времени глагол придаточного сдвигается на временной шаг назад: Present Simple меняется на Past Simple.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трансформируется в Past Continuous, отражая прошедшее действие в придаточном положении.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переходит в Past Perfect, что подчёркивает завершённость действия до момента в прошлом.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 главном предложении сменяется на Past Perfect в придаточном, усиливая хронологический порядок событий.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перехода времён в косвенной речи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отражено, как временные формы глаголов изменяются при переходе из прямой речи в косвенную при прошедшем времени в главном 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в придаточных предложениях смещаются назад для точного отражения последовательности событий.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времени в сообщении о повседневных действиях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речи: He says: "I work daily". В придаточном это становится: He said that he worked daily. Такая смена формы подчёркивает прошедший момент выражения.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отображение перехода времён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схеме визуально показывает переход с Present Simple в Past Simple при изменении глагола главного предложения, помогая понять процесс согласования.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согласования времен в косвенной речи
</a:t>
            </a:r>
            <a:endParaRPr lang="en-US" sz="24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вопроса в косвенную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вопрос: "Did you finish your work?" преобразуется в: He asked if I had finished my work. Такое изменение отражает сдвиг назад по времени.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преобразования вопроса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показывает, как вопрос в Past Simple переходит в косвенную речь с Past Perfect, подчеркивая логику временного согласования.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согласования времён в вопросах
</a:t>
            </a:r>
            <a:endParaRPr lang="en-US" sz="2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 правил согласования времён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истины и непреложные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согласования не затрагивает утверждения, отражающие общепринятые истины, научные законы и факты, которые неизменны во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 применяется в английском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The teacher said that the Earth moves around the Sun форма глагола сохраняется в настоящем времени из-за универсальности истины.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применения согласования времён в школьных экзаменах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заданий ЕГЭ по английскому языку требуют правильного использования согласования времён, подчёркивая его важность в образовании.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ключевую роль темы в подготовке к экзаменам и необходимость глубокого её освоения.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английское и русское согласование времен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временные отношения в придаточных предложениях обычно выражаются через контекст и лексические средства без обязательного изменения формы глагола.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соблюдается строгое правило «сдвига времени», при котором форма глагола в придаточном изменяется в зависимости от времени главного предложения.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создает трудности у русскоязычных учащихся при переводе и построении косвенной речи в английском языке, приводя к типичным ошибкам.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отличий помогает лучше освоить английские конструкции и избежать неправильного употребления временных форм в сложноподчинённых предложениях.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согласовании времен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игнорирование правила смещения времени и использование того же времени в придаточном, что и в главном предложении, что нарушает хронологию событий.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ошибка: «He said that he is tired» вместо правильного «He said that he was tired»; такова типичная проблема у начинающих и продолжающих изучать язык.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согласования времен
</a:t>
            </a:r>
            <a:endParaRPr lang="en-US" sz="266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последовательность действий для правильного выбора форм глаголов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 в условных предложениях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типа Second и Third Conditional при передаче в косвенной речи следуют общим правилам согласования, если главное предложение стоит в прошедшем времени.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Zero и First Conditional с конструкцией if/when + Present Simple временные формы в придаточном сохраняются без изменений вне зависимости от времени главного предложения.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для условных предложений в косвенной речи важно учитывать время главного предложения и тип самого условного.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модальных глаголов на согласование времен
</a:t>
            </a:r>
            <a:endParaRPr lang="en-US" sz="2166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can заменяется на could, will на would, may на might — эти изменения отражают смещение времени, соответствующее главному предложению.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сохранение модального must без изменений типично в формальных и академических контекстах, что важно учитывать при письменной речи.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модальные глаголы, такие как must и should, обычно не изменяют форму времени в придаточном при согласовании, сохраняя свое постоянное значение.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стилистики в художественной прозе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правило согласования времен часто нарушается для создания выразительных эффектов, подчеркивая эмоции или внутренние монологи персонажей. Такие отклонения придают динамику и живость повествованию.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объективность в журналистике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новостных текстах и официальных сообщениях строгие правила согласования времен поддерживают ясность и достоверность информации, исключая двусмысленность и ложные временные параллели, что важно для надежной передачи фактов.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времен в художественной литературе и журналистике
</a:t>
            </a:r>
            <a:endParaRPr lang="en-US" sz="2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запоминанию согласования времен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таблиц перехода времен помогает закрепить знание правил и быстро ориентироваться в выборе правильной формы глагола.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разнообразных упражнений на преобразование прямой речи в косвенную закрепляет навык и выявляет проблемные места для дальнейшей работы.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запоминание характерных исключений повышают точность применения правила и уменьшают количество ошибок в сложных случаях.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примеров из экзаменационных заданий и использование словесных маркеров стимулируют критическое мышление и облегчают процесс усвоения материала.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таблица: время в главном и придаточном предложении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отражает типичные соответствия времен между главным и придаточным предложением при согласовании в английском языке.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«шаг назад» четко структурирует изменения временных форм в придаточных предложениях при прошедшем времени главного предложения.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пособия по английской грамматике,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несоблюдения согласования времен на смысл высказывания
</a:t>
            </a:r>
            <a:endParaRPr lang="en-US" sz="19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 времен приводит к неясности и двусмысленности, что затрудняет понимание последовательности событий и снижает эффективность коммуникации.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критично при выполнении экзаменационных заданий и написании академических текстов, где ошибки могут повлиять на оценку и качество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согласования времен обеспечивает правильное построение сложных предложений и способствует развитию чёткого, логичного и грамотного английского языка, что важно для успешного обучения и практики.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согласования времен в изучении английского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2026-05-07T22:45:03Z</dcterms:created>
  <dcterms:modified xsi:type="dcterms:W3CDTF">2026-05-07T22:45:03Z</dcterms:modified>
</cp:coreProperties>
</file>