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природы, без которых невозможны экономика и повседневная жизнь.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ресурсы: основа хозяйства и качества жизни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природные условия с хозяйством стран, помогает понять различия в обеспеченности ресурсами и объясняет, почему одни территории развиваются быстрее других, а другие сталкиваются с дефицитом и экологическими ограничениями.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природные ресурсы в 11 классе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природных ресурсов и их основные классификации
</a:t>
            </a:r>
            <a:endParaRPr lang="en-US" sz="2181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исчерпаемости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неисчерпаемым относят солнечную энергию, ветер, приливы и климатические ресурсы. Их использование не уменьшает сам природный источник в заметной степени.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ресурсами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 — это тела, вещества и силы природы, которые уже используются человеком или могут стать основой будущего хозяйственного освоения.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Возобновимые и невозобновимые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почвы и биоресурсы способны восстанавливаться при бережном использовании, а нефть, газ, уголь и руды формируются крайне медленно.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оценивать пределы эксплуатации, выбирать способы охраны и понимать, какие ресурсы требуют особенно строгого и долгосрочного управления.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28064"/>
            <a:ext cx="3377400" cy="19916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природных ресурсов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основными видами ресурсов по скорости восстановления и характеру проблем использования.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ресурса свой темп восстановления и свой предел хозяйственного использования, поэтому универсальных решений для всех видов ресурсов не существует.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и их значение для промышленности
</a:t>
            </a:r>
            <a:endParaRPr lang="en-US" sz="2229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энергетики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природный газ и уголь обеспечивают выработку энергии, работу транспорта и сырьё для химической промышленности, поэтому остаются стратегически важными для любой экономики.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тяжёлой индустрии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руды, медь, алюминий и никель необходимы металлургии, машиностроению и строительству; без них невозможно массовое промышленное производство.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Месторождения распределены по Земле крайне неравномерно, поэтому сырьё часто перевозят на большие расстояния, а значение транспорта и мировой торговли возрастает.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энергобаланс и роль ископаемого топлива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структура мира меняется, но прежняя зависимость от традиционных источников всё ещё задаёт темп промышленного развития и международной торговли.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Ископаемое топливо сохраняет доминирование, однако рост возобновляемой энергетики показывает постепенный, а не мгновенный переход к более чистой модели.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международной энергетической статистики
</a:t>
            </a:r>
            <a:endParaRPr lang="en-US" sz="7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97%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на Земле приходится на Мировой океан, поэтому доступной пресной воды намного меньше, чем кажется.
</a:t>
            </a:r>
            <a:endParaRPr lang="en-US" sz="2059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водных запасов недоступна для прямого использования, а значит, решающим становится не объём воды вообще, а её качество, распределение и рациональное потребление.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гидрологии Земли, общеизвестная географическая статистика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обеспеченности пресной водой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усиливаются там, где климат сухой, население сосредоточено в крупных агломерациях, а спрос на воду растёт быстрее доступных запасов.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дефицит определяется не только природой, но и хозяйственной нагрузкой, поэтому управление ресурсами столь же важно, как и их наличие.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региональная оценка на основе данных ООН и географических обзоров
</a:t>
            </a:r>
            <a:endParaRPr lang="en-US" sz="6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50" y="1648250"/>
            <a:ext cx="828900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956" y="1648250"/>
            <a:ext cx="725288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3819" y="1648250"/>
            <a:ext cx="932513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70769" y="1648250"/>
            <a:ext cx="932513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и плодородие почв
</a:t>
            </a:r>
            <a:endParaRPr lang="en-US" sz="2959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почвы определяют урожайность и устойчивость сельского хозяйства, поэтому утрата гумуса или разрушение структуры сразу снижает продуктивность территории.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охраны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Севооборот, лесополосы, ограничение перевыпаса и восстановление деградированных участков помогают сохранить почвы как долгосрочную основу хозяйства.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 эрозия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открытых и сухих пространствах ветер уносит мелкие частицы почвы, что усиливает опустынивание и уменьшает пригодность земель для земледелия.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нагрузка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Застройка, транспорт, перевыпас и интенсивное земледелие сокращают площадь качественных земель и повышают риск деградации почвенного покрова.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эрозия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Смыв верхнего слоя почвы особенно опасен на склонах и при отсутствии защитного покрова; восстановление такого слоя требует очень долгого времени.
</a:t>
            </a:r>
            <a:endParaRPr lang="en-US" sz="8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природного ресурса от добычи до вторичного использования
</a:t>
            </a:r>
            <a:endParaRPr lang="en-US" sz="197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полный ресурсный цикл и показывает, где возникают потери, отходы и возможности повторного использования.
</a:t>
            </a:r>
            <a:endParaRPr lang="en-US" sz="9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кормит и даёт работу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обеспечивает человека древесиной, топливом, лекарственным сырьём, ягодами и грибами. В лесных районах он также поддерживает занятость в заготовке, переработке и перевозке продукции, связывая природу с повседневной экономикой.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природный щит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хозяйственной ценности, леса поглощают углекислый газ, выделяют кислород и смягчают климат. Они удерживают влагу, защищают почвы от эрозии и помогают сохранять устойчивость речных бассейнов.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вырубки к восстановлению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и том же ландшафте можно увидеть густой массив, участок вырубки и молодые посадки. Этот контраст показывает главный принцип: лесные ресурсы сохраняются только там, где вырубка сопровождается восстановлением и контролем.
</a:t>
            </a:r>
            <a:endParaRPr lang="en-US" sz="892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ресурсы: польза, которая требует осторожности
</a:t>
            </a:r>
            <a:endParaRPr lang="en-US" sz="2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природным ресурсам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угрозы, которые усиливают друг друга: загрязнение, деградация земель и климатические сдвиги. Их последствия особенно заметны в районах высокой хозяйственной нагрузки.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экологические и ресурсные проблемы образуют единую цепь рисков, а не набор отдельных явлений.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материалам школьного курса географии; условная оценка значимости угроз
</a:t>
            </a:r>
            <a:endParaRPr lang="en-US" sz="5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7600" y="724175"/>
            <a:ext cx="61572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 и значение биоразнообразия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0433" y="15094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 биоресурсам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биологическим ресурсам относят рыбу, диких животных, растения, грибы и микроорганизмы. Они дают пищу, сырьё для медицины и хозяйства, но напрямую зависят от состояния природной среды.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00433" y="24328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разнообразие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в экосистеме, тем выше её устойчивость к засухам, болезням и пожарам. Разнообразие поддерживает пищевые цепи, помогает природе саморегулироваться и сохраняет ресурсный потенциал территории.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000433" y="33562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сокращении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отдельных видов нарушает равновесие в природе и делает экосистемы более уязвимыми. В результате снижается улов, падает продуктивность территорий и уменьшаются возможности их использования человеком.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90320"/>
            <a:ext cx="3377400" cy="13360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 нерациональное природопользование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моделей показывает, как разные способы использования ресурсов влияют на природу и экономику.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подход снижает потери и сохраняет ресурсы, тогда как краткосрочная выгода при нерациональном использовании ведёт к долгосрочным убыткам.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экономика страны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специализации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нефти, газа, угля, руд и леса влияют на то, чем страна торгует, какие отрасли развивает и какие товары преобладают в её экспорте.
</a:t>
            </a:r>
            <a:endParaRPr lang="en-US" sz="1148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 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отрасли дают валютную выручку и рабочие места, но при этом делают экономику чувствительной к колебаниям мировых цен и спроса на сырьё.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грамотной политики
</a:t>
            </a:r>
            <a:pPr algn="l" indent="0" marL="0">
              <a:lnSpc>
                <a:spcPct val="115000"/>
              </a:lnSpc>
              <a:buNone/>
            </a:pPr>
            <a:r>
              <a:rPr lang="en-US" sz="67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запасы сами по себе не гарантируют высокий уровень жизни. Результат зависит от управления, инвестиций, образования и способности превращать природное богатство в развитие.
</a:t>
            </a:r>
            <a:endParaRPr lang="en-US" sz="1036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долгосрочного роста нужны диверсификация, развитие переработки, технологическое обновление и более эффективное использование материалов, а не опора только на добычу.
</a:t>
            </a:r>
            <a:endParaRPr lang="en-US" sz="10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 в повседневной жизни
</a:t>
            </a:r>
            <a:endParaRPr lang="en-US" sz="2777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привычки в доме и школе уменьшают потребление сырья и объём отходов. Они формируют экологическую культуру и влияют на поведение семьи и класса.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ежедневные меры, связанные с энергией, водой и отходами: именно они быстрее всего снижают нагрузку на природу.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материалам школьного курса географии; доли условные
</a:t>
            </a:r>
            <a:endParaRPr lang="en-US" sz="7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как форма сохранения природных ресурсов
</a:t>
            </a:r>
            <a:endParaRPr lang="en-US" sz="2181" dirty="0"/>
          </a:p>
        </p:txBody>
      </p:sp>
      <p:sp>
        <p:nvSpPr>
          <p:cNvPr id="9" name="Text 1"/>
          <p:cNvSpPr txBox="1"/>
          <p:nvPr/>
        </p:nvSpPr>
        <p:spPr>
          <a:xfrm>
            <a:off x="3808900" y="1524275"/>
            <a:ext cx="17541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 заказники позволяют сочетать охрану природы с экологическим туризмом. Они дают возможность знакомиться с ландшафтами, не разрушая их и не истощая природные ресурсы.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94550" y="1524275"/>
            <a:ext cx="17541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сохраняют эталонные природные комплексы почти без хозяйственного вмешательства. Здесь особенно важно поддерживать редкие виды, научные наблюдения и естественные процессы восстановления экосистем.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517050" y="1524275"/>
            <a:ext cx="18099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эффект охраны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природы и другие охраняемые территории сохраняют уникальные объекты для будущих поколений. Их значение выходит за рамки региона, потому что они поддерживают природное равновесие и научные исследования.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оценки ресурсов к устойчивому управлению
</a:t>
            </a:r>
            <a:endParaRPr lang="en-US" sz="2484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в системе рационального природопользования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природных ресурсов: технологии и новые подходы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значение возобновляемой энергетики, цифрового мониторинга и точного земледелия. Эти решения помогают экономить сырьё, воду и энергию уже сегодня.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более эффективные системы очистки воды, переработки отходов и контроля выбросов. Производство становится точнее и менее затратным для природы.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циклу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замкнутого цикла превращает отходы одной отрасли в сырьё для другой. Это снижает нагрузку на добычу и уменьшает объём захоронения отходов.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перспектива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ресурсопользования связано не с ростом потребления любой ценой, а с более умным управлением материалами, технологиями и природным капиталом.
</a:t>
            </a:r>
            <a:endParaRPr lang="en-US" sz="9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обеспечивают хозяйство, но требуют научного подхода, бережного использования и ответственности. Только сочетание технологий, охраны природы и рационального выбора даёт устойчивое будущее.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ресурсы: ценность, которую нельзя расходовать бездумно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2026-06-03T04:53:54Z</dcterms:created>
  <dcterms:modified xsi:type="dcterms:W3CDTF">2026-06-03T04:53:54Z</dcterms:modified>
</cp:coreProperties>
</file>