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начинается память, забота и первая любовь к родному месту.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Твоя малая родина: где начинается любовь к родному краю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— это место, где человек родился, вырос и впервые почувствовал: здесь всё знакомо и дорого. Это может быть дом, двор, улица, школа, деревня или город рядом с любимыми людьми и привычными местами.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малой родиной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 улица, которые запоминаются с детства
</a:t>
            </a:r>
            <a:endParaRPr lang="en-US" sz="3147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первым становится частью детских воспоминаний: здесь слышны голоса родных, пахнет ужином и всегда понятно, где твои книги, игрушки и любимый уголок.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родного места создают мелочи: свет в окне, приветливые соседи, звуки шагов и смех детей. Из таких деталей складывается чувство дома.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школу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школу запоминается не меньше дома. По знакомой улице видно, как меняется погода, как спешат люди и где нужно перейти дорогу.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ребёнок встречает качели, песочницу, деревья и друзей. Даже обычный двор кажется особенным, если в нём проходят весёлые игры и маленькие открытия.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делают место родным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близкие люди помогают ребёнку чувствовать себя спокойно и уверенно. Их забота, советы и ласка делают дом тёплым, а воспоминания — добрыми и надёжными.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рядом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запоминаются не только именами, но и делами. Когда кто-то помогает, заботится о порядке и уважает других, это становится частью истории родного края.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поступках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Родным место становится, когда рядом есть знакомые лица. Доброе слово, помощь с сумкой или привет у подъезда превращают обычный день в дружелюбный.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 друзья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врачи, продавцы, водители и дворники делают жизнь удобной и спокойной. Благодаря их труду город или село живёт, а люди успевают учиться, работать и отдыхать.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трудится каждый день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часто становится местом, куда хочется возвращаться снова и снова. На её берегу можно наблюдать за водой, слушать птиц и запоминать, как красиво меняется пейзаж в разное время года. Для многих жителей такая река — настоящий знак дома.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у самого берега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 дома может начинаться сосновый лес, берёзовая роща или тихий сад. Здесь особенно хорошо гулять после школы, собирать шишки и смотреть, как между деревьями пробирается свет. Такой уголок природы запоминается надолго.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встречает запахом сосен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местах вокруг дома раскинулись поля, в других — степи, где далеко видно линию горизонта. Простор, ветер и большое небо делают пейзаж непохожим на любой другой. Именно такие картины часто считают самыми родными.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степь и широкое небо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становится частью малой родины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 хранит свою историю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улицы или площади может напоминать о важных людях, событиях или профессиях прошлого. Оно становится первой подсказкой, что у места есть своя память.
</a:t>
            </a:r>
            <a:endParaRPr lang="en-US" sz="1521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или знак
</a:t>
            </a:r>
            <a:pPr algn="l" indent="0" marL="0">
              <a:lnSpc>
                <a:spcPct val="115000"/>
              </a:lnSpc>
              <a:buNone/>
            </a:pPr>
            <a:r>
              <a:rPr lang="en-US" sz="66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мемориальные доски и другие знаки помогают сохранить уважение к истории. Они напоминают, что раньше здесь жили и трудились разные поколения.
</a:t>
            </a:r>
            <a:endParaRPr lang="en-US" sz="1612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 вещи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фотографии, письма, игрушки и школьные предметы показывают, как менялась жизнь. По ним видно, какими были дома, одежда и дороги много лет назад.
</a:t>
            </a:r>
            <a:endParaRPr lang="en-US" sz="1575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старших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Бабушки, дедушки и другие старшие люди помогают оживить прошлое. Их истории делают историю родного края понятной, близкой и очень интересной для детей.
</a:t>
            </a:r>
            <a:endParaRPr lang="en-US" sz="157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простой карте ребёнок легко находит свой дом, школу и дорогу между ними. Такие точки помогают понять, где проходит привычный маршрут и какие места встречаются каждый день. Карта превращает знакомый район в понятную и интересную картину.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школа на карте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можно отметить парк, библиотеку, магазин, площадку или место для прогулок. Тогда становится видно, какие уголки особенно важны для семьи и почему туда хочется возвращаться снова. Это похоже на маршрут маленьких открытий.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места семьи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карте появляются река, мост или музей, родной край выглядит ещё богаче. Ребёнок замечает, что рядом есть не только дома, но и места, связанные с историей, отдыхом и новыми впечатлениями. Так карта помогает увидеть больше.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мост и музей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карта помогает узнать родной край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00483"/>
            <a:ext cx="276900" cy="2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61853"/>
            <a:ext cx="276900" cy="22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44446"/>
            <a:ext cx="276900" cy="31645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праздники родного края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семье есть свои привычки и маленькие ритуалы: особый ужин, совместная прогулка или встреча гостей. Они передаются детям и делают родной дом особенно тёплым.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 жителей улицы, села или города. Люди встречаются, поздравляют друг друга, поют, играют и чувствуют, что живут одной дружной общиной.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краёв есть свои вкусные особенности: хлеб, пироги, сладости или блюда по старинным рецептам. Такие вкусы сразу напоминают о доме и семейном тепле.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игры, песни и ярмарки помогают сохранять память о прошлом. Через них дети узнают, как жили люди раньше, и радостно чувствуют себя частью своего края.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дорога малая родина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малой родиной связаны первые праздники, прогулки, игры и семейные встречи. Такие события остаются в памяти надолго, потому что происходят рядом с домом и знакомыми людьми.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воспоминания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родном месте ребёнок быстрее узнаёт улицы, соседей и привычные звуки. Когда всё знакомо, становится спокойнее, а каждый день кажется понятным и надёжным.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спокойствия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площадка, парк или тропинка до школы могут стать самыми дорогими местами. Даже если они совсем обычные, именно с ними связаны радость, дружба и маленькие открытия.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места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уезжает далеко, воспоминания о родном дворе, друзьях и знакомых дорогах всё равно остаются. Они помогают не забывать, где началась его жизнь.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 расстоянии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можно гордиться в своём городе или селе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и ухоженные улицы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улицы чистые, а во дворах порядок, в городе или селе сразу становится приятнее жить. Это заслуга многих людей, которые каждый день заботятся о красоте вокруг.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красивые места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библиотека, школа, памятник или старая церковь делают край узнаваемым и интересным. Они помогают учиться, отдыхать и помнить историю своего места.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Трудолюбивые жители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вызывают люди, которые честно работают и помогают другим. Их труд делает жизнь удобной, а родной край — сильным и дружелюбным.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мастера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радость — видеть, как люди умеют строить, сажать деревья, делать игрушки, украшать улицы и беречь природу. Такие дела показывают настоящую любовь к родному месту.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669" y="2436975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62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узнают свой край лучше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прогулка по знакомой улице помогает заметить то, что раньше казалось привычным: деревья, дома, вывески, памятники и дворики. Так ребёнок учится видеть свой край внимательнее.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наблюдения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 музей или на экскурсию превращает знакомые улицы в маленькое путешествие. Ребёнок видит старые предметы, узнаёт новые факты и начинает по-новому смотреть на родной город или село.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и музей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бабушки и дедушки, родителей и старших родственников открывают прошлое семьи и места. Из таких бесед ребёнок узнаёт, как жили люди раньше и что изменилось вокруг дома.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родном месте, семейные фотографии и собственные рисунки помогают лучше запомнить важные детали. Когда всё это собирается вместе, край становится ближе и понятнее.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фото и рисунки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знакомства с малой родиной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расширение круга знакомства: от самого близкого к истории и традициям всего края.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для родного места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бросать мусор, убирать за собой и беречь двор, улица становится приятнее для всех. Чистота — это маленькое, но очень заметное доброе дело.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Ухаживать за памятниками, не портить скамейки и беречь школьный двор — значит уважать труд многих людей. Именно из таких дел складывается любовь к родному месту.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соседям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Пожилому человеку можно поднести сумку, уступить место, поздороваться первым и просто быть вежливым. Такие поступки делают жизнь рядом теплее и добрее.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кусты и цветы рядом с домом нуждаются в осторожном отношении. Не стоит ломать ветки, рвать лишние растения или шуметь там, где живут птицы.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малой родины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Символом края может стать то, что сразу узнают местные жители: герб, флаг, особое здание или известное дерево. Он помогает почувствовать, что это место имеет свой характер.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узнавания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символ напоминает об истории: о героях, мастерах, старинных профессиях или важных событиях. Через такие знаки люди бережно хранят память о своём крае.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мост, парк, школа или старый дом тоже могут стать символом, если с ними связаны встречи, прогулки и радостные события. Тогда место становится по-настоящему своим.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место жителей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видны герб, двор школы и знакомый природный знак, складывается узнаваемый образ родины. Он помогает детям запомнить, чем их край отличается от других.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 края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в книгах, песнях и сказках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умеют несколькими точными словами показать улицу, поле, реку или зимний вечер. После такого стихотворения знакомое место вдруг кажется особенно красивым и немного волшебным.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стихах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 родном крае часто появляются обычные люди, школьные будни, ярмарки и семейные события. Через них легко понять, чем живёт место и что в нём дорого.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в рассказах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помогают передать настроение края: радость праздника, тишину деревни или шум города. Когда их слушаешь, будто видишь знакомые дома и дороги ещё яснее.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напевы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показывают родной край через цвет, свет и детали: крышу дома, берёзовую рощу, снежную улицу или ярмарочную площадь. Их работы учат замечать красоту вокруг.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картины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разные места похожи и чем отличаются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много домов, транспорта, магазинов и людей. Здесь быстрее движение, больше шума и больше мест, куда можно пойти после школы или в выходной.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особенность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места свой характер: где-то это мост и площади, а где-то — река, сад или тропинка к школе. Именно такие детали делают малую родину неповторимой.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селе есть дети, семьи, работа, праздники и любимые места. Люди везде хотят жить в чистоте, дружбе и порядке.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чаще окружено полями, садами, огородами и природой. Здесь спокойнее, а знакомые лица встречаются почти каждый день — даже если идёшь просто за хлебом.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маршрут по родному месту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у дома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начинается с самого знакомого места — дома. От него легко вспомнить двор, подъезд, соседей и дорогу, по которой каждый день идёшь в школу или в магазин.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важным точкам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 карте появляются школа, библиотека, парк, площадка или памятник. Эти места помогают понять, где ребёнок учится, играет, гуляет и встречается с друзьями.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остановки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есть свои любимые точки: скамейка под деревом, спортивная площадка или тихий уголок у реки. Именно они делают маршрут особенно личным.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дорога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маршрут повторяется много раз, он становится частью памяти. Ребёнок уже знает, где перейти улицу, где повернуть и какие места встретятся по дороге.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рассказывают старые вещи и фотографии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75750" y="1609150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открытки показывают, как люди общались раньше, какие слова были дорогими и что считалось важным для семьи и друзей.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2506600" y="2872113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тетрадям можно увидеть, чему учили детей, как выглядели задания и как менялась школьная жизнь в разные годы.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3806450" y="413507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фотографии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сохраняют одежду, дома, улицы и лица людей. Они помогают заметить, как изменился родной край и что осталось знакомым.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5139950" y="540722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альбом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собирается вместе, прошлое становится понятным: вещи, фото и записи складываются в живую историю семьи и родного места.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первое знакомое место помогает ребёнку понять свою семью, уважать труд людей и бережнее относиться к памяти о прошлом.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урока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двор может стать началом большой любви к целой стране.
</a:t>
            </a:r>
            <a:endParaRPr lang="en-US" sz="4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начинается с дома, улицы, семьи и знакомых мест. Чем внимательнее мы смотрим вокруг, тем сильнее чувствуем: это наш уголок, и он заслуживает заботы.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свой край — значит беречь его каждый день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2026-05-26T00:50:45Z</dcterms:created>
  <dcterms:modified xsi:type="dcterms:W3CDTF">2026-05-26T00:50:45Z</dcterms:modified>
</cp:coreProperties>
</file>