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«Волк и Ягнёнок»: сила, справедливость и обман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сила пытается победить правду.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и басня в русской литературе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сделал басню понятной и живой: короткий сюжет, точный диалог, узнаваемые характеры и ясный нравственный вывод.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сюжет басни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 спокойно пьёт воду у ручья и никого не тревожит, когда к нему подходит Волк.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 отвечает спокойно и логично, объясняя, почему претензии Волка не могут быть правдой.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сразу начинает искать повод для нападения и выдвигает одно обвинение за другим.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Волк не слушает доводы: он выбирает силу вместо справедливости, и история заканчивается трагически.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басни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Ягнёнок: спокойствие и беззащитность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 изображён маленьким и мирным. Он говорит вежливо, старается объяснить всё по фактам и не вступает в ссору. На рисунке его легко показать у ручья, где он стоит на светлом берегу и выглядит уязвимым перед опасностью.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Волк: грубая сила без правды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— хищник, который не ищет справедливого решения. Он говорит резко, давит на слабого и подбирает удобный предлог для нападения. Для иллюстрации подойдёт тёмная фигура Волка напротив Ягнёнка у воды, чтобы сразу передать напряжение сцены.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Волк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разговаривает резко и с подозрением, словно уже решил, что Ягнёнок виноват. Его вопросы не помогают разобраться, а только создают давление и страх.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меняет обвинения: сначала говорит о воде, потом о грубости, а затем придумывает новые причины для нападения. Это показывает его нечестность.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внешними словами у Волка нет ни доказательств, ни желания понять правду. Крылов показывает через него жестокую силу, которая прикрывается речью.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Ягнёнок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 отвечает спокойно и уважительно, даже когда его обвиняют несправедливо. Его речь звучит тихо, но очень разумно и последовательно.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Ягнёнка вызывает сочувствие, потому что он не только невиновен, но и не может защититься от того, кто не хочет слушать.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приводит простые факты: вода течёт сверху вниз, значит, он не мог её загрязнить выше по течению. Его объяснения легко проверить.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басне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басне И. А. Крылова «Волк и Ягнёнок»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поведение Волка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этапом Волк говорит всё резче, но убедительнее не становится: его слова лишь подводят к насилию.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спор, а нарастающее подавление слабого, где аргументы заменяются грубой силой.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басни И. А. Крылова «Волк и Ягнёнок»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обвинения Волка и ответы Ягнёнка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обвинений Волка и ответов Ягнёнка по тексту басни.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 отвечает разумно, но Волк игнорирует доводы; его обвинения становятся лишь оправданием насилия.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басни И. А. Крылова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басни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сильный человек уже решил обидеть слабого, он легко придумает любой предлог. Так правда подменяется удобной ложью.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защищать слабых, не принимать несправедливые обвинения и не оправдывать жестокость красивыми объяснениями.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показывает, что разумные слова не всегда помогают там, где нет желания слушать. Поэтому важно замечать не только слова, но и поступки.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в басне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люди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 не зверей, а человеческие характеры. За образом Волка скрывается жестокий обидчик, а за образом Ягнёнка — мирный и беззащитный человек.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урок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текст ясным даже младшим школьникам. Простая история о животных превращается в рассказ о человеческой жестокости, лжи и уязвимости слабого.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поступков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басни читаются как спор о праве и силе. Аллегория помогает увидеть, что несправедливость может выглядеть убедительно, хотя по сути остаётся произволом.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и настроение диалога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Волка звучит резко и давяще: он задаёт вопросы как обвинения и не ищет ответа. От этого разговор сразу становится тревожным и напряжённым.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 говорит вежливо и спокойно, старается отвечать по существу. Его рассудительность резко контрастирует с грубостью Волка и усиливает чувство несправедливости сцены.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басни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Басня построена на аллегории: животные изображают людей, поэтому скрытый смысл становится понятным через простой и наглядный сюжет.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Ирония усиливает впечатление от текста: обвинения Волка звучат всё менее убедительно, но именно он всё равно добивается своего силой.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Диалог короткий и динамичный. Каждая реплика ускоряет развитие конфликта и показывает, что Волк не собирается слушать доводы собеседника.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Автор использует резкое противопоставление: сильный Волк действует грубо, а слабый Ягнёнок отвечает спокойно, логично и без злобы.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Волка и Ягнёнка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быстро увидеть, насколько они противоположны по характеру, поведению и исходу конфликта.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 спор равных, а столкновение силы с беззащитностью, где правота не защищает от насилия.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басни И. А. Крылова «Волк и Ягнёнок»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смысл басни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Басня напоминает: сила не должна подменять справедливость. Если у человека есть власть, это не даёт ему права обвинять слабого без доказательств.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Произведение учит замечать, как ложные обвинения могут звучать убедительно только внешне. Важно проверять факты и не соглашаться с произволом.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Этот урок нужен и в повседневной жизни, особенно в школе, где могут возникать споры, давление и несправедливое отношение к тем, кто не может защититься.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важные для понимания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понять ключевые слова басни и их роль в раскрытии конфликта.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басни раскрывают не только сюжет, но и авторскую оценку: здесь важны ложь, насилие и скрытый нравственный смысл.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басни И. А. Крылова «Волк и Ягнёнок»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88" y="1384361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9038" y="3227236"/>
            <a:ext cx="414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запоминается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сразу с действия, без долгого вступления. Читатель быстро понимает, кто слабый, кто сильный, и сразу ждёт развития конфликта.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 несправедливости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вызывает возмущение, потому что правый герой оказывается беззащитным. Именно это чувство надолго остаётся в памяти и заставляет задуматься.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диалог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делают сцену живой и напряжённой. Каждое слово Волка и Ягнёнка помогает увидеть их характеры без длинных объяснений автора.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нравственный вывод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легко запоминается ещё и потому, что её мораль ясна: нельзя оправдывать жестокость красивыми словами, а слабого нужно уметь защитить.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басни с современной жизнью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басни напоминает случаи, когда кого-то обвиняют без доказательств, надеясь на его растерянность. Такие эпизоды бывают в школьных спорах, конфликтах и травле.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басня звучит современно: она учит не верить первому громкому обвинению и замечать, когда за уверенными словами скрываются сила, давление и несправедливость.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басню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сюжет, конфликт и мораль произведения Крылова.
</a:t>
            </a:r>
            <a:endParaRPr lang="en-US" sz="15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о силе, правде и ответственности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Крылова учит видеть, как легко сила превращается в произвол, если её не удерживают правда и совесть. Она напоминает: слабого нужно защищать, а ложь — распознавать.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2026-05-18T18:47:01Z</dcterms:created>
  <dcterms:modified xsi:type="dcterms:W3CDTF">2026-05-18T18:47:01Z</dcterms:modified>
</cp:coreProperties>
</file>