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М. Ю. Лермонтова: поэма о свободе, родине и силе характера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юноши, выбравшего свободу вместо смирения.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вырос из кавказских впечатлений поэта и романтического интереса к сильной, свободной личности, которая вступает в борьбу с обстоятельствами и не принимает жизнь без воли.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поэма Лермонтова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— юный послушник, которого ребёнком привезли в монастырь после военного похода и разлуки с родными.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Мцыри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настоящее имя не названо: так подчёркивается потеря прошлого и чужая судьба, навязанная герою взрослыми.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Мцыри сохранились смутные образы родины, поэтому он не может по-настоящему привыкнуть к монастырской жизни.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него борются покой чужого дома и сильное желание увидеть свой край, жить на свободе и самому решать свою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побег из монастыря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решается на побег из монастыря, потому что больше не хочет жить в неволе и мечтает увидеть родной край.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 путь в лес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Оказавшись на свободе, он идёт в неизвестность, надеясь найти дорогу домой и хоть ненадолго пожить по зову сердца.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монастырю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испытаний Мцыри снова оказывается у монастырских стен и перед смертью рассказывает о том, что пережил за эти три дня.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Мцыри на воле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поэмы М. Ю. Лермонтова «Мцыри».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Кавказа в поэме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Лермонтова — это не просто место действия, а мир, где человек чувствует силу и простор. Высокие горы, резкие склоны и далёкие горизонты создают ощущение величия и открытой дороги, которую так ищет Мцыри.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пространство свободы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говорит с героем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гроза, ветер и ночное небо переданы так, будто они участвуют в судьбе героя. Природа не остаётся молчаливым фоном: она усиливает тревогу, проверяет Мцыри и помогает увидеть его внутреннее напряжение.
</a:t>
            </a:r>
            <a:endParaRPr lang="en-US" sz="115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опасность рядом
</a:t>
            </a:r>
            <a:endParaRPr lang="en-US" sz="1589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кавказских картинах сочетаются восхищение и тревога: мир вокруг прекрасен, но в нём легко заблудиться и погибнуть. Именно такой Кавказ подчёркивает романтическое настроение поэмы и делает путь Мцыри особенно драматичным.
</a:t>
            </a:r>
            <a:endParaRPr lang="en-US" sz="11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569" y="1498328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важнее покоя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выбирает не безопасную жизнь под защитой, а право самому идти своим путём, даже если этот путь труден и опасен.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— это движение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свобода связана с дорогой, бегом, борьбой и действием: он не хочет существовать тихо и неподвижно, без цели.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— это жизнь по сердцу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ценит короткие, но настоящие дни, когда можно чувствовать сильно и поступать по внутреннему убеждению, а не по чужой воле.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родине поддерживает Мцыри даже в монастыре: он хранит в душе образы детства, родной речи и далёкого отчего края.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и памяти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воспоминания заставляют его мечтать о возвращении домой и не дают принять жизнь вдали от семьи как единственно возможную.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родина — это часть его самого, поэтому разлука с ней превращается не только в тоску, но и в чувство внутренней потери.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темы чаще всего звучат в поэме и формируют её смысловое ядро.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«Мцыри»; тематический анализ текста.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свобода и родина: именно они определяют поступки героя и его внутреннюю борьбу.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спас Мцыри физически, но не дал ему того, что было нужно душе: свободы, движения и чувства принадлежности к своему миру.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монастыре царят тишина, порядок и молитва, однако для героя этот уклад остаётся чужим и не становится настоящим домом.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поэме противопоставлен монастырю: там простор, риск, сильные чувства и возможность жить так, как велит сердце.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противопоставление помогает понять главный конфликт произведения: человек не может быть счастлив без свободы и связи с родиной.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и монастырь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срок делает исповедь особенно напряжённой: за три дня Мцыри успевает пережить надежду, страх, борьбу и разочарование.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дня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оказываются для героя важнее всей прежней жизни в неволе.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Ю. Лермонтова «Мцыри»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эпизод раскрывает характер Мцыри и приближает трагический финал.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события проверяют героя на стойкость и показывают, что даже поражение не лишает его внутреннего достоинства.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эпизоды и их смысл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Схватка с барсом — не просто опасный эпизод, а момент, когда Мцыри доказывает себе и читателю способность сопротивляться страху, боли и усталости до конца.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бою особенно заметны его сила, ловкость и воля к жизни. Даже перед лицом смертельной угрозы герой остаётся смелым и внутренне свободным.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Мцыри с барсом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и сравнения делают картины Кавказа живыми и выразительными, помогая почувствовать красоту, тревогу и величие природы вокруг героя.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и повторы передают напряжение переживаний Мцыри: его речь звучит как живой, взволнованный рассказ человека, который говорит на пределе чувств.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резкие глаголы действия и звуковые образы усиливают драматизм сцен и помогают лучше понять характер героя и его внутреннюю борьбу.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эмоции героя, но и драматическую смену его отношения к жизни: от ожидания к осознанию утраты.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«Мцыри»; интерпретация настроения по ходу сюжета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бой с барсом, а самый низкий уровень настроения связан с возвращением к монастырю и крушением надежды.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поэмы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одинок и оторван от мира, но именно это усиливает его внутреннюю независимость: он не соглашается жить спокойно, если такая жизнь лишена смысла и мечты.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противопоставлен окружающей среде. Монастырский порядок не подавляет его стремление к воле, а делает его желание свободы ещё более острым и неизбежным.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характер Мцыри раскрывается в его гордости, максимализме и готовности принять трагический исход, лишь бы не отказаться от собственного идеала.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как романтический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Мцыри не достиг цели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 событий в поэме М. Ю. Лермонтова «Мцыри».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не отказывается от своей мечты даже перед смертью: для него важнее прожить хотя бы немного, но по-настоящему, чем долго существовать без воли.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 нравственную стойкость героя. Он не считает свои три дня напрасными, потому что именно они стали временем настоящей жизни и личного выбора.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развязка усиливает уважение к Мцыри: поражение не унижает его, а показывает величие человека, который остался верен себе до конца.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слова героя звучат как утверждение права на свободу, память о родине и собственное достоинство, которое не зависит от исхода борьбы.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главный конфликт поэмы: покой без свободы противопоставлен жизни, полной риска, памяти и движения.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 помогает понять: для Мцыри истинная жизнь возможна только там, где есть свобода и связь с родиной.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поэме: монастырь и Кавказ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— поэма о цене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Лермонтова учит ценить свободу, помнить о родине и не бояться оставаться верным себе. Именно поэтому история Мцыри и сегодня звучит честно и сильно.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2026-05-22T11:35:56Z</dcterms:created>
  <dcterms:modified xsi:type="dcterms:W3CDTF">2026-05-22T11:35:56Z</dcterms:modified>
</cp:coreProperties>
</file>