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jpe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jpe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672" y="798653"/>
            <a:ext cx="3220602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are the colours of your city?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цвета города и английские слова для них.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770" y="1076446"/>
            <a:ext cx="3905795" cy="346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вокруг нас и английские слова о цветах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полон ярких деталей: домов, машин, парков, фонарей и неба. Для третьеклассника цвета легко увидеть, назвать и запомнить. Английские слова помогают сразу описывать знакомые предметы вокруг нас, например a red bus или a blue sky.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1"/>
          <p:cNvSpPr txBox="1"/>
          <p:nvPr/>
        </p:nvSpPr>
        <p:spPr>
          <a:xfrm>
            <a:off x="4859100" y="1123774"/>
            <a:ext cx="39981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Красный, синий, зелёный, жёлтый
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859025" y="1310300"/>
            <a:ext cx="3998100" cy="3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главные слова урока: red, blue, green, yellow. Они часто встречаются в городе и помогают быстро назвать самые заметные предметы, небо, транспорт и вывески.
</a:t>
            </a:r>
            <a:endParaRPr lang="en-US" sz="700" dirty="0"/>
          </a:p>
        </p:txBody>
      </p:sp>
      <p:sp>
        <p:nvSpPr>
          <p:cNvPr id="14" name="Text 3"/>
          <p:cNvSpPr txBox="1"/>
          <p:nvPr/>
        </p:nvSpPr>
        <p:spPr>
          <a:xfrm>
            <a:off x="4859100" y="3983949"/>
            <a:ext cx="39981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карточки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859025" y="4170475"/>
            <a:ext cx="3998100" cy="3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слова и простые цветные круги помогают запоминать лексику быстрее. Когда рядом есть маленькая картинка города, новое слово сразу связывается с предметом и запоминается без усилий.
</a:t>
            </a:r>
            <a:endParaRPr lang="en-US" sz="700" dirty="0"/>
          </a:p>
        </p:txBody>
      </p:sp>
      <p:sp>
        <p:nvSpPr>
          <p:cNvPr id="16" name="Text 5"/>
          <p:cNvSpPr txBox="1"/>
          <p:nvPr/>
        </p:nvSpPr>
        <p:spPr>
          <a:xfrm>
            <a:off x="4859100" y="3268905"/>
            <a:ext cx="39981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Розовый и серый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859025" y="3455431"/>
            <a:ext cx="3998100" cy="3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Pink и grey часто встречаются в витринах, игрушках, зданиях, дороге и небе. Эти слова показывают, что город может быть разным: нежным, мягким и совсем не скучным.
</a:t>
            </a:r>
            <a:endParaRPr lang="en-US" sz="700" dirty="0"/>
          </a:p>
        </p:txBody>
      </p:sp>
      <p:sp>
        <p:nvSpPr>
          <p:cNvPr id="18" name="Text 7"/>
          <p:cNvSpPr txBox="1"/>
          <p:nvPr/>
        </p:nvSpPr>
        <p:spPr>
          <a:xfrm>
            <a:off x="4859100" y="2553862"/>
            <a:ext cx="39981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Коричневый и оранжевый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4859025" y="2740387"/>
            <a:ext cx="3998100" cy="3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Brown и orange подходят для деревьев, домов, дорожных деталей и осенних листьев. Они делают городской пейзаж теплее и помогают замечать не только самые яркие, но и спокойные оттенки.
</a:t>
            </a:r>
            <a:endParaRPr lang="en-US" sz="700" dirty="0"/>
          </a:p>
        </p:txBody>
      </p:sp>
      <p:sp>
        <p:nvSpPr>
          <p:cNvPr id="20" name="Text 9"/>
          <p:cNvSpPr txBox="1"/>
          <p:nvPr/>
        </p:nvSpPr>
        <p:spPr>
          <a:xfrm>
            <a:off x="4859100" y="1838818"/>
            <a:ext cx="39981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и чёрный
</a:t>
            </a:r>
            <a:endParaRPr lang="en-US" sz="1000" dirty="0"/>
          </a:p>
        </p:txBody>
      </p:sp>
      <p:sp>
        <p:nvSpPr>
          <p:cNvPr id="21" name="Text 10"/>
          <p:cNvSpPr txBox="1"/>
          <p:nvPr/>
        </p:nvSpPr>
        <p:spPr>
          <a:xfrm>
            <a:off x="4859025" y="2025344"/>
            <a:ext cx="3998100" cy="3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white и black нужны для облаков, окон, колёс, теней и одежды. Эти цвета легко увидеть почти в любом районе города и удобно использовать в коротких описаниях.
</a:t>
            </a:r>
            <a:endParaRPr lang="en-US" sz="700" dirty="0"/>
          </a:p>
        </p:txBody>
      </p:sp>
      <p:sp>
        <p:nvSpPr>
          <p:cNvPr id="22" name="Text 1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цвета на английском языке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детали города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24325" y="2394575"/>
            <a:ext cx="2277900" cy="604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бывает красным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24329" y="3043522"/>
            <a:ext cx="2277900" cy="1284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легко заметить на автобусах, вывесках, флагах, крышах и дорожных знаках. Он хорошо выделяется среди других оттенков и сразу привлекает внимание.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32962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32966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удобно использовать фразу a red bus. Она короткая, звучит ясно и помогает ребёнку быстро связать английское слово red с ярким городским предметом.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241600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запоминается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241604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кажется смелым и громким цветом, поэтому его легко удержать в памяти. Чем заметнее предмет, тем проще ребёнку повторить слово и назвать цвет без паузы.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700" y="1041767"/>
            <a:ext cx="8380800" cy="19478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2186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цвет неба и воды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430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синий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430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появляется в небе, реке, окнах и некоторых вывесках. Он часто ведёт взгляд вверх или к воде, поэтому помогает увидеть пространство между домами.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08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цвета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608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обычно ассоциируется со спокойствием и прохладой. Он делает городскую картинку тише и мягче, особенно если рядом стоят дома, мост или фонтан.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519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фраза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3519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a blue sky отлично подходит для начала. Фраза короткая, понятная и сразу связывает слово blue с тем, что ребёнок видит каждый день над городом.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 парков и деревьев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981350" y="616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зелёный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81350" y="982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 легко найти в парках, на газонах, в кустах и на деревьях. Он делает город живым, свежим и немного похожим на летнюю открытку.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81350" y="3373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знакомый оттенок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981350" y="3739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 летом зелёный особенно заметен, поэтому он понятен младшим школьникам. Трава и деревья есть почти в каждом районе, а значит, пример всегда под рукой.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81350" y="19954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запоминания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981350" y="23607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a green tree помогает быстро выучить слово green. Когда рядом есть дерево или трава, новое слово запоминается почти само, как по волшебству.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цвет города на английском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схема: от наблюдения за городом к короткой английской фразе.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92" y="1653906"/>
            <a:ext cx="486000" cy="48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8677" y="1653906"/>
            <a:ext cx="486000" cy="48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093" y="1702506"/>
            <a:ext cx="486000" cy="388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и оранжевый свет в городе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свет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цвет часто напоминает о солнце, светофорах, автобусах и фонарях. Он выглядит тёплым и радостным, а в словосочетании a yellow taxi сразу становится понятным и узнаваемым.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Оранжевые детали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Оранжевый можно увидеть на дорожных конусах, вывесках, детских площадках и осенних листьях. Этот цвет хорошо выделяется на серых улицах и помогает заметить важные детали быстрее.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городская палитра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и оранжевый делают город светлее и веселее. Даже обычный двор или улица выглядят ярче, если рядом есть лампы, окна или транспорт этих тёплых оттенков.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Белый, чёрный и серый в городском пейзаже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облака над улицей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цвет в городе чаще всего связан с облаками, светлыми стенами и снегом. Он делает картинку воздушной и чистой. Фраза a white cloud помогает ребёнку сразу увидеть слово в знакомом небесном сюжете.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Серые дороги и крыши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Серый цвет часто дают асфальт, камень, крыши и дороги. Он служит спокойным фоном для ярких деталей. Фраза a grey road помогает показать, как фон поддерживает весь городской пейзаж.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Чёрные детали в движении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Чёрный цвет заметен в колёсах, шинах, окнах и тенях машин. Он не кричит о себе, но уверенно держит форму предмета. Пример a black car легко связывает слово с привычным городским транспортом.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Коричневый и розовый в городе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29575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Коричневые детали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29675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Коричневый цвет можно увидеть у деревянных скамеек, стволов деревьев, дверей и некоторых домов. Английский пример a brown tree trunk помогает связать слово с предметом, который легко найти рядом.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2903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не бывает скучным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443003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brown и pink, город перестаёт казаться только серым. Эти цвета показывают, что даже знакомые улицы могут выглядеть по-разному и очень интересно.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636241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Розовые акценты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636341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Розовый цвет встречается реже, но сразу заметен на витринах, цветах, игрушках, одежде и украшениях. Он добавляет городу мягкость и делает картинку чуть более праздничной.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88421"/>
            <a:ext cx="378000" cy="3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67421"/>
            <a:ext cx="37800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597" y="3182561"/>
            <a:ext cx="378000" cy="302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помогает запоминать цвета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автобус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часто бывает красным, жёлтым или синим, поэтому ребёнок быстро замечает цвет и запоминает слово. Фраза a red bus звучит коротко и легко повторяется вслух.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Машина на улице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встречаются каждый день, и их цвет легко назвать по-английски. Пример a blue car помогает увидеть порядок слов и связать новое слово с привычной городской сценой.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25772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рядом с домом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257359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может быть зелёным, чёрным или жёлтым, поэтому он подходит для игры с цветами. Ребёнок учится не только узнавать предмет, но и строить простую фразу без труда.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части городской картины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 спокойный фон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дом выглядит особенно чётко: стены светлые, окна тёмные, крыша коричневая. Рядом может стоять белый забор или серый тротуар. Такая картинка помогает увидеть, как разные цвета живут рядом и не мешают друг другу.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Парк, который дышит зеленью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парке главный цвет — зелёный. Деревья, трава и кусты создают мягкий, спокойный фон, а скамейка или дорожка добавляют коричневые и серые детали. Именно здесь ребёнок быстро находит знакомые слова и повторяет их без спешки.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Улица, где всё движется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улице цвет сразу меняется: серый асфальт, чёрные колёса, яркие знаки и красный автобус. Здесь легко заметить, как один предмет выделяется на фоне другого. Городская улица похожа на большую страницу с цветными буквами.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собрать английскую фразу о городе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ребёнок шаг за шагом выбирает предмет, подбирает цвет и получает короткое английское описание.
</a:t>
            </a:r>
            <a:endParaRPr lang="en-US" sz="11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000" y="1226125"/>
            <a:ext cx="354375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318" y="1266625"/>
            <a:ext cx="405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9392" y="2993606"/>
            <a:ext cx="405000" cy="36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1248625"/>
            <a:ext cx="405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33003" y="2993606"/>
            <a:ext cx="405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5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 для описания цветов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624168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Tree и sky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624168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Tree и sky дают самые узнаваемые картинки для урока. С этими словами ребёнок быстро составляет a green tree или a blue sky и видит связь между словом и образом.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62431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City и street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62431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city и street помогают назвать место, где находится предмет. Ребёнок легко строит фразу и сразу понимает, что цвет описывает часть знакомого городского пейзажа.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 и car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 и car особенно удобны для первого чтения, потому что дети видят их каждый день. Такие слова легко повторять вместе с цветом и запоминать без лишнего напряжения.
</a:t>
            </a:r>
            <a:endParaRPr lang="en-US" sz="900" dirty="0"/>
          </a:p>
        </p:txBody>
      </p:sp>
      <p:sp>
        <p:nvSpPr>
          <p:cNvPr id="22" name="Text 8"/>
          <p:cNvSpPr txBox="1"/>
          <p:nvPr/>
        </p:nvSpPr>
        <p:spPr>
          <a:xfrm>
            <a:off x="3433003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House и park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3433003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house и park часто встречаются в упражнениях, потому что их легко представить. Они хорошо соединяются с цветом и делают короткие английские фразы понятными и живыми.
</a:t>
            </a:r>
            <a:endParaRPr lang="en-US" sz="900" dirty="0"/>
          </a:p>
        </p:txBody>
      </p:sp>
      <p:sp>
        <p:nvSpPr>
          <p:cNvPr id="24" name="Text 10"/>
          <p:cNvSpPr txBox="1"/>
          <p:nvPr/>
        </p:nvSpPr>
        <p:spPr>
          <a:xfrm>
            <a:off x="3433003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Road и bike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3433004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Road и bike помогают говорить не только о цвете, но и о движении в городе. Короткие сочетания вроде a grey road или a yellow bike тренируют порядок слов.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цвета в течение дня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над городом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город выглядит мягким и светлым. Небо может быть blue или grey, а дома кажутся спокойнее, чем днём. Когда солнце поднимается выше, цвета становятся ясными, и ребёнок замечает знакомые предметы почти как заново.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Вечерние огни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на сцену выходят фонари. Они дарят yellow и orange свет, а окна домов начинают светиться по-другому. Один и тот же город меняет настроение, и это делает урок немного похожим на маленькое волшебство.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с яркими красками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цвета звучат громче, если так можно сказать о красках. Зелёные деревья, жёлтые машины и красные вывески хорошо видны на улицах. В этот момент удобно повторять слова и находить их прямо глазами.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9646" y="1085810"/>
            <a:ext cx="2757773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настроение в английских словах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цвета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Red, yellow и orange выглядят ярко и бодро. Они напоминают праздник, движение и солнечный день, поэтому дети часто запоминают их быстрее других цветов.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96902" y="3420000"/>
            <a:ext cx="46518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как эмоция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6902" y="3716097"/>
            <a:ext cx="46518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автобус красный, он кажется весёлым; если парк зелёный, он выглядит тихим; если улица серая, день кажется спокойным. Так слово сразу связывается с образом.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цвета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Blue, green и grey кажутся спокойнее. Такие оттенки подходят для неба, парков и дождливых улиц, где всё выглядит тише и мягче.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словосочетания для третьего класса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03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перед предметом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03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цвет обычно ставится перед существительным. Поэтому фразы a red bus и a blue sky помогают ребёнку увидеть понятный и повторяющийся порядок слов.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631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слух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631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произносит a pink flower, он слышит, как звучит английская фраза целиком. Это помогает лучше запомнить не только слово, но и его место в предложении.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655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картинки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655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a brown house и a white cloud хорошо связаны с городом и небом. Ребёнок быстро узнаёт предмет, называет цвет и чувствует успех уже после первых ответов.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679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удобно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26679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a green tree, a yellow taxi и a black car легко читать вслух. Они не перегружают память и подходят для первого знакомства с темой colours.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2" name="Text 1"/>
          <p:cNvSpPr txBox="1"/>
          <p:nvPr/>
        </p:nvSpPr>
        <p:spPr>
          <a:xfrm>
            <a:off x="4859100" y="1123774"/>
            <a:ext cx="39981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неба
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859025" y="1310300"/>
            <a:ext cx="3998100" cy="3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выбирает цвет неба: blue, grey или pink. Это самый верхний слой городской картины, и его легко показать большим пятном на рисунке.
</a:t>
            </a:r>
            <a:endParaRPr lang="en-US" sz="700" dirty="0"/>
          </a:p>
        </p:txBody>
      </p:sp>
      <p:sp>
        <p:nvSpPr>
          <p:cNvPr id="14" name="Text 3"/>
          <p:cNvSpPr txBox="1"/>
          <p:nvPr/>
        </p:nvSpPr>
        <p:spPr>
          <a:xfrm>
            <a:off x="4859100" y="3983949"/>
            <a:ext cx="39981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Цвет-сюрприз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859025" y="4170475"/>
            <a:ext cx="3998100" cy="3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Последним можно добавить неожиданную деталь: orange sign, pink flower или black car. Именно она делает проект личным и немного забавным, как маленькая тайна города.
</a:t>
            </a:r>
            <a:endParaRPr lang="en-US" sz="700" dirty="0"/>
          </a:p>
        </p:txBody>
      </p:sp>
      <p:sp>
        <p:nvSpPr>
          <p:cNvPr id="16" name="Text 5"/>
          <p:cNvSpPr txBox="1"/>
          <p:nvPr/>
        </p:nvSpPr>
        <p:spPr>
          <a:xfrm>
            <a:off x="4859100" y="3268905"/>
            <a:ext cx="39981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транспорта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859025" y="3455431"/>
            <a:ext cx="3998100" cy="3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Автобус, машина или велосипед добавляют яркое пятно. Здесь особенно подходят red, yellow и blue, потому что транспорт часто выглядит самым заметным на улице.
</a:t>
            </a:r>
            <a:endParaRPr lang="en-US" sz="700" dirty="0"/>
          </a:p>
        </p:txBody>
      </p:sp>
      <p:sp>
        <p:nvSpPr>
          <p:cNvPr id="18" name="Text 7"/>
          <p:cNvSpPr txBox="1"/>
          <p:nvPr/>
        </p:nvSpPr>
        <p:spPr>
          <a:xfrm>
            <a:off x="4859100" y="2553862"/>
            <a:ext cx="39981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домов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4859025" y="2740387"/>
            <a:ext cx="3998100" cy="3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можно отметить как grey, brown или white. Такой выбор помогает увидеть, что городской фон бывает спокойным, но совсем не скучным.
</a:t>
            </a:r>
            <a:endParaRPr lang="en-US" sz="700" dirty="0"/>
          </a:p>
        </p:txBody>
      </p:sp>
      <p:sp>
        <p:nvSpPr>
          <p:cNvPr id="20" name="Text 9"/>
          <p:cNvSpPr txBox="1"/>
          <p:nvPr/>
        </p:nvSpPr>
        <p:spPr>
          <a:xfrm>
            <a:off x="4859100" y="1838818"/>
            <a:ext cx="39981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деревьев
</a:t>
            </a:r>
            <a:endParaRPr lang="en-US" sz="1000" dirty="0"/>
          </a:p>
        </p:txBody>
      </p:sp>
      <p:sp>
        <p:nvSpPr>
          <p:cNvPr id="21" name="Text 10"/>
          <p:cNvSpPr txBox="1"/>
          <p:nvPr/>
        </p:nvSpPr>
        <p:spPr>
          <a:xfrm>
            <a:off x="4859025" y="2025344"/>
            <a:ext cx="3998100" cy="3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зелёный цвет парка и дворов. Tree, park и grass удобно подписывать короткими английскими словами, чтобы картинка сразу стала понятной.
</a:t>
            </a:r>
            <a:endParaRPr lang="en-US" sz="700" dirty="0"/>
          </a:p>
        </p:txBody>
      </p:sp>
      <p:sp>
        <p:nvSpPr>
          <p:cNvPr id="22" name="Text 1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Мини-проект: палитра моего города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ребёнок запоминает по теме colours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981350" y="616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цветов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81350" y="982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запоминает основные слова red, blue, green, yellow и другие. Эти названия повторяются в знакомых городских картинках и поэтому остаются в памяти легче.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81350" y="3373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описание города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981350" y="3739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упражнений ребёнок уже может сказать несколько коротких фраз о городе подряд. Так отдельные слова превращаются в маленькое описание, а не лежат поодиночке.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81350" y="19954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+ предмет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981350" y="23607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видит, что в английском фраза строится просто: a + colour + noun. Такой порядок помогает быстро составлять a red bus, a green tree и другие примеры.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1" y="1602105"/>
            <a:ext cx="3219957" cy="328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50" y="431475"/>
            <a:ext cx="55800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говорит на языке цветов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уголок города помогает выучить новое слово: небо, деревья, дома и транспорт подсказывают цвета сами. English становится понятным, когда рядом есть знакомые улицы, яркие предметы и короткие фразы.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2026-05-30T08:02:37Z</dcterms:created>
  <dcterms:modified xsi:type="dcterms:W3CDTF">2026-05-30T08:02:37Z</dcterms:modified>
</cp:coreProperties>
</file>