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хорошо»: поиски счастья, правды и народной судьбы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России, где счастье проверяется правдой.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замысла и художественный мир Некрасова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выросла из надежд и разочарований эпохи отмены крепостного права. Некрасов соединяет живую народную речь, песенную традицию и реалистическую наблюдательность, превращая разговор о счастье в большой вопрос о судьбе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спор семи мужиков о счастье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крестьян-странников начинают с простого, но очень важного вопроса: кому на Руси живётся вольготно. Их спор сразу выходит за пределы личного любопытства и становится разговором о всей стране.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Перечисляя возможных «счастливцев» — помещика, чиновника, попа, купца и крестьянина, — герои проверяют на прочность само устройство общества. Каждый вариант показывает новую сторону зависимости, неравенства и иллюзорного благополучия.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частный крестьянский разговор превращается в широкую общественную картину. Поэма начинается не с ответа, а с поиска, и именно этот поиск задаёт её главный смысловой ход.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как путь к пониманию правды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сюжетное странствие постепенно превращается в нравственный и исторический поиск.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как символ России и поиска истины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деревней и большой страной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семи странников соединяет разрозненные эпизоды и делает их частью единого движения. На дороге слышны разговоры, споры и жалобы, а за ними постепенно проступает целая Россия — усталая, живая и неравнодушная.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способ узнать правду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показывает: истина не даётся готовой формулой, её нужно увидеть в дороге и прожить вместе с героями. Поэтому путешествие становится не только сюжетом, но и способом нравственного познания страны.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видно настоящее лицо жизни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возникают барские усадьбы, трактиры, ярмарки и станции, где особенно заметны бедность, ожидание и разница между сословиями. Каждый остановочный пункт не просто меняет пейзаж, а открывает новый социальный слой.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26125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мужиков как коллективный образ народа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выносливость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их словами чувствуется опыт тяжёлой повседневной работы. Некрасов показывает людей, для которых труд — не выбор, а основа существования и мерило достоинства.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всей деревни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Странники говорят не только от себя, но и от имени крестьянской массы. Их спор выражает общий народный интерес, а не частную любознательность.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Упрямый поиск ответа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Мужики не останавливаются на первом мнении и продолжают расспрашивать, сравнивать, спорить. В этом видна внутренняя энергия народа, который не хочет мириться с неясностью.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Простодушие и юмор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речи много шутки, прибаутки и доверчивости. Это делает образы живыми и подчёркивает народную способность сохранять человеческое тепло даже в тяжёлых условиях.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сила сопротивления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терпение не означает покорности. В образе странников есть нравственная стойкость и готовность к внутреннему несогласию с несправедливым порядком.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сословия соотносятся с вопросом о счастье и почему внешнее положение не даёт гарантии благополучия.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в поэме и их связь с темой счастья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поэме не совпадает с сословным статусом: каждое положение связано с зависимостью, страхом или нравственной ценой.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Помещичья Россия: власть без подлинной силы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дворянское благополучие как внешнее и хрупкое. За богатством и властью скрывается историческая усталость, страх перед переменами и зависимость от прошлого.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помещика связан с уходом крепостнического уклада, который больше не способен определять будущее страны. Старый порядок ещё заметен, но уже утрачивает внутреннюю силу.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Помещичий мир держится на привычке командовать и владеть, а не на труде или общественном уважении. После реформы 1861 года эта опора становится всё менее надёжной.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помещик в поэме превращается в знак исчерпанности целого мира. Его положение кажется прочным только снаружи, тогда как в действительности оно лишено нравственного основания.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попа и повседневная сторона духовной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священника в поэме разрушает представление о беззаботной жизни духовного лица. Некрасов показывает, что сан не отменяет бедности, усталости и бытовых забот.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 зависит от прихожан, хозяйства и постоянных повседневных нужд, поэтому его жизнь далека от внешнего благополучия. Духовная должность оказывается вплетена в ту же тяжёлую реальность, что и жизнь крестьян.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поэт расширяет тему поэмы: счастье нельзя оценивать только по статусу или званию. Даже уважаемое положение не избавляет человека от мирских испытаний и материальной неустроенности.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абстрактную теорию, а повседневный опыт крестьянской жизни. 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представления о счастье в поэме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труд и терпение, а протест пока слаб. Значит, народное счастье мыслится прежде всего как вопрос справедливости.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как образ русской крестьянки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показывает, как тяжёлый крестьянский труд определяет всю женскую судьбу: работу в поле, домашние обязанности и постоянную ответственность за семью.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жизни материнство связано не только с радостью, но и с утратами, страхом и необходимостью выдерживать унижения, почти не имея права на личный выбор.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подчёркивает её внутреннюю силу: Матрёна не ломается под ударами судьбы и сохраняет достоинство, хотя её жизнь далека от благополучия и покоя.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героини напоминает, что народное счастье невозможно без уважения к женщине, защите семьи и признания её труда как основы деревенской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Яким Нагой: трудовая Русь и человеческое достоинство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судьба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Яким Нагой изображён человеком, для которого изнурительный труд стал привычной частью существования. Его бедность не превращает его в униженного и безличного крестьянина.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повседневной жизни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поведении Якима слышны простота и внутренняя твёрдость. Через него Некрасов показывает, что народная правда рождается из тяжёлого опыта, а не из внешнего достатка.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Ермил Гирин: народная честь и доверие общины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Ермил Гирин заслужил уважение односельчан не происхождением и не должностью, а честными поступками и умением отвечать за общее дело.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Ермила подтверждает мысль Некрасова: нравственная сила, честность и доверие общины значат для народа больше, чем богатство и официальный статус.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авторитет основан на справедливости, поэтому люди доверяют ему больше, чем формальным начальникам и привычным общественным порядкам.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народного самосознания в поэме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опыт несправедливости и встреч с разными людьми приводит крестьян к поиску правды и осознанию собственной силы.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Некрасов строит смысл поэмы вокруг повседневного труда и судьбы народа, а не вокруг отвлечённых рассуждений о благополучии.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 и их взаимосвязь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народная судьба задают основной масштаб произведения; правда и свобода становятся целью, а бунт остаётся пока лишь намеченным.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«Кому на Руси жить хорошо»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7" y="1553921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53921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71921"/>
            <a:ext cx="324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12961"/>
            <a:ext cx="324000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45361"/>
            <a:ext cx="324000" cy="25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поэмы: фольклор и живая разговорная речь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причитания придают речи эмоциональную глубину и сближают поэму с устной народной традицией, делая переживания героев особенно убедительными.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разговорность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Просторечные обороты и естественный диалог помогают каждому персонажу звучать по-своему, без книжной искусственности и вычурности.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прибаутки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формулы концентрируют народный опыт в коротких и точных выражениях, поэтому текст воспринимается как носитель коллективной памяти.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конструкции создают напевность, усиливают смысловые акценты и подчёркивают размеренный, тяжёлый ритм крестьянской жизни.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зависит от их положения и характера, поэтому поэма звучит как разговор многих людей о России, труде и правде.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образов помогает увидеть, как поэма соединяет социальные типы, символы и идеи в единую картину народной жизни.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поэмы и их художественные функции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раскрывает отдельную сторону народного мира, а вместе они создают целостное представление о России и её нравственных противоречиях.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 А. Некрасова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поэмы и смысл открытого финала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начинает произведение как большой путь-расспрос о счастье, но уже в самом замысле вопрос важнее готового ответа.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 завершает поиск, а оставляет его продолжаться. Так подчёркивается, что подлинная правда ещё должна быть найдена исторической жизнью.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поисков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встреч с разными людьми становится ясно, что в современной России нет простого и окончательного решения проблемы народного счастья.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актуальной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поднимает вопросы неравенства, труда и человеческого достоинства так, что они легко узнаются и в современном обществе. Поэтому поэма заставляет думать о справедливости и цене благополучия.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соотносить личное счастье с общим благом. Оно напоминает: прочная жизнь общества невозможна без уважения к труду, честности и нравственной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счастье в поэме начинается с правды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убеждает: подлинное счастье нельзя отделить от народной судьбы, труда и справедливости. Его поэма завершает поиск не ответом, а мыслью о пробуждении народа и движении к правде.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2026-05-19T20:13:57Z</dcterms:created>
  <dcterms:modified xsi:type="dcterms:W3CDTF">2026-05-19T20:13:57Z</dcterms:modified>
</cp:coreProperties>
</file>