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 объём: две важные характеристики тел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величины помогают измерять пространство вокруг нас.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площадь поверхности и объём?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нужны не только в геометрии: они помогают считать материал, вместимость и размеры реальных предметов, от коробок до аквариумов. В 9 классе они связывают плоские и пространственные фигуры, делая вычисления осмысленными и полезными.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тела: что входит в расчёт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показывает, сколько места занимает вся наружная часть фигуры. Для расчёта нужно сложить площади всех граней, оснований или других внешних частей тела.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все грани одинаковые и имеют форму квадрата. Поэтому площадь поверхности находят как сумму площадей шести равных квадратов, не забывая учесть каждую грань один раз.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прямоугольного параллелепипеда грани образуют три пары равных прямоугольников. Сначала находят площади этих пар, а затем складывают полученные значения, чтобы получить общую площадь поверхности.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цилиндра поверхность состоит из двух круговых оснований и боковой поверхности. Чтобы найти полную площадь, учитывают все три части вместе, потому что каждая из них входит в наружную оболочку тела.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 и объёма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 квадратных единицах: мм², см², м², км². Такой выбор показывает, что речь идёт о поверхности, а не о внутреннем пространстве фигуры.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выражают в кубических единицах: мм³, см³, м³, км³. Эти единицы помогают понять, сколько пространства помещается внутри тела или сосуда.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Литры и миллилитры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практических задачах часто используют литры и миллилитры. Полезно помнить: 1 л = 1000 см³, а 1 м³ = 1000 л, поэтому единицы нужно переводить внимательно.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моделью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единицы легче на примере куба со стороной 1 см: его объём равен 1 см³. Такие наглядные сравнения помогают отличать площадь от объёма без 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площади поверхности и объёма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две величины и где они применяются в 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связана с покрытием поверхности, а объём — с вместимостью; единицы измерения это подчёркивают.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«Площадь поверхности и объём»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все грани равны, поэтому площадь одной грани умножают на количество граней. Это делает формулу S = 6a² удобной и быстрой в расчётах.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поверхности куба: S = 6a²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граней входят в формулу площади поверхности куба.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имеет одинаковую длину, ширину и высоту, поэтому его объём равен произведению трёх равных сторон. Даже небольшое увеличение ребра заметно меняет вместимость фигуры.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куба: V = a³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a³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объём куба зависит от трёх одинаковых измерений.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площадь поверхности и объём куба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сравнивать, как растут две величины при увеличении ребра куба. Это помогает увидеть разницу между квадратной и кубической зависимостью.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растёт быстрее площади поверхности, потому что зависит от третьей степени ребра.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S = 6a² и V = a³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прямоугольного параллелепипеда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граней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прямоугольного параллелепипеда есть три вида граней, и каждая пара противоположных граней равна. Поэтому в формуле учитывают площади трёх прямоугольников, а затем удваивают результат.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записывается как S = 2(ab + bc + ac). Она удобна тем, что сразу объединяет все возможные сочетания измерений a, b и c.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полезна при расчётах для коробок, шкафов, книг и строительных деталей. Она помогает заранее оценить, сколько материала потребуется для покрытия или изготовления предмета.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прямоугольного параллелепипеда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находят по формуле V = abc, потому что тело имеет длину, ширину и высоту. Нужно перемножить все три размера, чтобы получить вместимость фигуры.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размеры равны 2 м, 3 м и 4 м, то объём составит 24 м³. Такой пример показывает, как быстро можно получить ответ без сложных преобразований.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из сторон увеличивается, объём меняется пропорционально этому увеличению. Это позволяет сравнивать предметы одинаковой формы, но разных размеров, по их вместимости.
</a:t>
            </a:r>
            <a:endParaRPr lang="en-US" sz="1314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важно убедиться, что единицы измерения согласованы. Если размеры заданы в метрах, ответ должен быть в кубических метрах, а не в квадратных единицах.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объёма в задачах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определения фигуры и формулы до проверки ответа в см³, м³ или литрах.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Цилиндр: поверхность и объём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цилиндра складывается из двух равных кругов-оснований и боковой поверхности. Поэтому при подсчёте нужно учитывать не только крышки, но и «обёртку» вокруг тела.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цилиндра находят по формуле V = πr²h. В ней радиус основания влияет особенно сильно, потому что он входит в квадрат, а высота просто умножает результат.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и высота заданы в сантиметрах, то объём получится в кубических сантиметрах. При переводе в литры важно помнить: 1000 см³ соответствуют 1 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легко заметить в банке, трубе, стакане или ведре. Такие предметы удобно использовать, чтобы понять, где находится основание, боковая поверхность и высота.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цилиндра при одной и той же высоте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во всех случаях одинакова, поэтому различие вызвано только радиусом основания. Это помогает увидеть, насколько быстро растёт объём.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радиуса объём растёт резко, потому что зависимость квадратичная. Даже небольшой прирост радиуса заметно увеличивает вместимость цилиндра.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V = πr²h при h = 10 см.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площадью поверхности и объёмом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двух тел может быть одинаковая вместимость, но разная внешняя оболочка. Это значит, что для одного и того же объёма потребуется разное количество материала.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влияет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тело более вытянутое или узкое, тем чаще его поверхность оказывается больше. Геометрия фигуры меняет соотношение между покрытием и внутренним пространством.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 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предмета влияет на то, как быстро он отдаёт или получает тепло. Поэтому площадь поверхности важна в задачах охлаждения, нагревания и сохранения температуры.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коробок и контейнеров стараются уменьшить лишнюю поверхность. Так можно сэкономить картон, пластик или стекло, не меняя нужный объём.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площади и объёма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заметить самые частые неточности и сразу проверить ход решения.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формул, а с невнимательностью к единицам, обозначениям и порядку действий.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стереометрии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размерам 20 см × 10 см × 5 см можно сразу найти, сколько материала потребуется для внешней оболочки коробки.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2(ab + bc + ac) для 20 × 10 × 5 см.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 см²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такая площадь поверхности нужна для изготовления коробки без учёта припусков и склеивания.
</a:t>
            </a:r>
            <a:endParaRPr lang="en-US" sz="22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 аквариумом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аквариума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 имеет размеры 60 см × 30 см × 40 см. По этим данным можно найти и площадь стекла, и вместимость воды, если использовать нужную формулу для прямоугольного параллелепипеда.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 литрах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равен 72 000 см³, то есть 72 л. Такой перевод особенно важен в бытовых задачах, где вместимость обычно указывают не в кубических сантиметрах, а в литрах.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нужна, чтобы оценить количество стекла для дна и стенок. Она не сообщает, сколько воды войдёт внутрь, но помогает понять размеры конструкции.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сантиметры и литры, ответ может оказаться неверным в тысячу раз. Поэтому сначала всегда проверяют единицы, а уже потом записывают итог.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площади и объёма используются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вычисления нужны не только на уроках, но и при выборе упаковки, проектировании предметов и расчёте вместимости привычных вещей.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практический интерес связан с упаковкой и ёмкостями: именно там площадь поверхности и объём чаще всего нужны вместе.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типичным задачам школьной геометрии.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запоминания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 величину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описывает внешнюю оболочку тела, а объём — внутреннее пространство. Если ясно, что нужно найти, выбрать формулу становится значительно проще.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единицами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используют квадратные единицы, а для объёма — кубические. Нельзя складывать или сравнивать результаты, если они записаны в разных единицах.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формулу по фигуре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куба, прямоугольного параллелепипеда и цилиндра разные формулы. Сначала определяют форму тела, потом подставляют его размеры, а не наоборот.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спросить себя, похож ли результат на правду. Такая проверка помогает заметить ошибку ещё до записи окончательного ответа.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объём: два разных, но связанных понятия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показывает, сколько материала нужно для покрытия тела, а объём — сколько места внутри него. Эти знания помогают решать задачи точно, быстро и с пониманием смысла.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2026-06-03T13:07:47Z</dcterms:created>
  <dcterms:modified xsi:type="dcterms:W3CDTF">2026-06-03T13:07:47Z</dcterms:modified>
</cp:coreProperties>
</file>