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jpe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 и внешняя среда: как формируются признаки организма
</a:t>
            </a:r>
            <a:endParaRPr lang="en-US" sz="3333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наследственность, среда и развитие вместе создают облик живого организма.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генотип — разные признаки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Питание, свет, температура и нагрузка могут заметно менять внешний вид и функции организма, не затрагивая ДНК. Поэтому важно различать изменения, вызванные условиями среды, и закономерные возрастные изменения в ходе развития.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Фенотип: какие признаки изучает биология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87455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признаки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87450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ним относят рост, массу тела, окраску, форму органов и пропорции тела. Эти признаки легко заметить внешне, поэтому именно они чаще всего становятся первым объектом наблюдения в биологии.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852480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и выраженность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2475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Фенотипические признаки могут быть качественными или количественными и формируются при взаимодействии наследственной программы с условиями среды. Поэтому один и тот же признак нередко проявляется по-разному у разных особей.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730805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Биохимический уровень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730800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фенотип входят состав белков, ферментов, гормонов и других веществ в клетках. Эти особенности определяют, как протекают реакции обмена и как организм отвечает на изменения условий.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2609130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особенности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2609125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 включает работу сердца, дыхание, обмен веществ, выносливость и устойчивость к нагрузкам. Такие признаки отражают не только строение организма, но и эффективность его жизненных процессов.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Модификационная изменчивость: основные признаки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5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возникает под действием внешних факторов, а наследственная основа при этом не меняется. Организм лишь по-новому проявляет уже имеющиеся возможности, заложенные генотипом.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4225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среды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4850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условия среды одинаковы, сходные изменения проявляются у многих особей сразу. Поэтому модификационная изменчивость часто наблюдается в природе и легко прослеживается в эксперименте.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94850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Массовый характер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24225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возвращения прежних условий многие признаки ослабевают или полностью исчезают. Это отличает модификации от наследственных изменений, которые сохраняются и закрепляются в поколениях.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24225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Обратимость изменений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794850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изменения не связаны с перестройкой ДНК и, как правило, не наследуются. Они помогают отдельному организму приспособиться к текущим условиям, но не создают новых наследственных вариантов.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794850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передачи потомству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212" y="1309750"/>
            <a:ext cx="2715475" cy="220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3075" y="1309750"/>
            <a:ext cx="2715475" cy="2209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6991" y="1309750"/>
            <a:ext cx="2715475" cy="22092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влияния среды на фенотип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Загар и солнечный свет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действием ультрафиолетового излучения кожа темнеет, защищая организм от избытка света. Это наглядный пример того, как внешний фактор меняет выраженность признака без изменения генотипа. Когда воздействие ослабевает, эффект постепенно уменьшается.
</a:t>
            </a:r>
            <a:endParaRPr lang="en-US" sz="795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Тренировки и сила мышц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физическая нагрузка увеличивает мышечную массу, силу и выносливость. У одного и того же человека внешний вид и функциональные возможности заметно меняются в зависимости от режима занятий и длительности нагрузки.
</a:t>
            </a:r>
            <a:endParaRPr lang="en-US" sz="852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 в разных условиях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одного вида листья могут выглядеть по-разному в воде и на суше. В водной среде они часто тоньше и иные по форме, а на воздухе становятся более приспособленными к испарению и опоре.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 реакции и диапазон проявления признака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генотип может давать разные значения признака, если условия среды меняются. Особенно заметно это у признаков, связанных с ростом и продуктивностью.
</a:t>
            </a:r>
            <a:endParaRPr lang="en-US" sz="1508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шире диапазон изменений, тем сильнее признак зависит от условий среды, а не только от генов.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«норма реакции»; условные значения для иллюстрации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6994" y="1175216"/>
            <a:ext cx="5425912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Модификационная и наследственная изменчивость: сравнение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типов изменчивости помогает понять, какие признаки зависят от среды, а какие передаются по наследству.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Модификационная изменчивость обеспечивает приспособление, но не создаёт новых наследственных признаков.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биологии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5436" y="3245763"/>
            <a:ext cx="403725" cy="46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06061" y="3245763"/>
            <a:ext cx="403725" cy="461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35436" y="1429640"/>
            <a:ext cx="403725" cy="461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206061" y="1429640"/>
            <a:ext cx="403725" cy="4614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Адаптивное значение модификаций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животных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Сезонно меняются густота шерсти, интенсивность обмена и поведение. Это позволяет переносить холод, сохранять тепло и согласовывать активность с изменениями среды.
</a:t>
            </a:r>
            <a:endParaRPr lang="en-US" sz="1200" dirty="0"/>
          </a:p>
        </p:txBody>
      </p:sp>
      <p:sp>
        <p:nvSpPr>
          <p:cNvPr id="19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равновесия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Модификации поддерживают относительное постоянство внутренней среды, поэтому организм легче переносит внешние колебания. Это один из ключевых механизмов кратковременной адаптации.
</a:t>
            </a:r>
            <a:endParaRPr lang="en-US" sz="1200" dirty="0"/>
          </a:p>
        </p:txBody>
      </p:sp>
      <p:sp>
        <p:nvSpPr>
          <p:cNvPr id="21" name="Text 6"/>
          <p:cNvSpPr txBox="1"/>
          <p:nvPr/>
        </p:nvSpPr>
        <p:spPr>
          <a:xfrm>
            <a:off x="524224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
</a:t>
            </a:r>
            <a:endParaRPr lang="en-US" sz="1500" dirty="0"/>
          </a:p>
        </p:txBody>
      </p:sp>
      <p:sp>
        <p:nvSpPr>
          <p:cNvPr id="22" name="Text 7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разной освещённости и влажности меняются размеры листьев, толщина кутикулы и число устьиц. Это помогает лучше использовать свет, экономить воду и поддерживать нормальный обмен веществ.
</a:t>
            </a:r>
            <a:endParaRPr lang="en-US" sz="1200" dirty="0"/>
          </a:p>
        </p:txBody>
      </p:sp>
      <p:sp>
        <p:nvSpPr>
          <p:cNvPr id="23" name="Text 8"/>
          <p:cNvSpPr txBox="1"/>
          <p:nvPr/>
        </p:nvSpPr>
        <p:spPr>
          <a:xfrm>
            <a:off x="479484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
</a:t>
            </a:r>
            <a:endParaRPr lang="en-US" sz="1500" dirty="0"/>
          </a:p>
        </p:txBody>
      </p:sp>
      <p:sp>
        <p:nvSpPr>
          <p:cNvPr id="24" name="Text 9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высокогорье организм реагирует учащением дыхания и увеличением числа эритроцитов. Такие изменения улучшают снабжение тканей кислородом и повышают устойчивость к разреженному воздуху.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модификационный признак
</a:t>
            </a:r>
            <a:endParaRPr lang="en-US" sz="266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изменений при действии внешнего фактора и сохранности ДНК.
</a:t>
            </a:r>
            <a:endParaRPr lang="en-US" sz="151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внешней среды, влияющие на фенотип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62662" y="1611278"/>
            <a:ext cx="4721498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Температура, свет, влажность, состав воздуха и воды по-разному влияют на отдельные признаки организма. Один и тот же фактор может сильнее отражаться на росте, чем на окраске или поведении.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62662" y="1397428"/>
            <a:ext cx="4721498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условия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808598" y="3418884"/>
            <a:ext cx="4721498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человека изменяет рацион, условия труда и обучения, уровень загрязнения и нагрузку стресса. Такие факторы особенно заметны в городе и в образовательной среде.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2808598" y="3205033"/>
            <a:ext cx="4721498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Антропогенное воздействие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1685501" y="2515081"/>
            <a:ext cx="4721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Конкуренция, паразитизм, симбиоз и доступность пищи меняют условия существования живых организмов. Через эти отношения среда воздействует не только на выживание, но и на развитие признаков.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1685501" y="2301230"/>
            <a:ext cx="4721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связи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3931437" y="4322687"/>
            <a:ext cx="4721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внешний фактор не вызывает одинаковой реакции у всех признаков. Одни показатели меняются быстро, другие остаются почти неизменными, поскольку сильнее контролируются наследственной программой.
</a:t>
            </a:r>
            <a:endParaRPr lang="en-US" sz="900" dirty="0"/>
          </a:p>
        </p:txBody>
      </p:sp>
      <p:sp>
        <p:nvSpPr>
          <p:cNvPr id="16" name="Text 9"/>
          <p:cNvSpPr txBox="1"/>
          <p:nvPr/>
        </p:nvSpPr>
        <p:spPr>
          <a:xfrm>
            <a:off x="3931437" y="4108836"/>
            <a:ext cx="4721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чувствительность признаков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Онтогенетическая изменчивость как закономерность развития
</a:t>
            </a:r>
            <a:endParaRPr lang="en-US" sz="31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447825" y="451998"/>
            <a:ext cx="37593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Зигота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447825" y="712300"/>
            <a:ext cx="3759300" cy="4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Онтогенез начинается с образования зиготы, в которой уже заложена наследственная программа развития. Дальнейшие изменения не случайны: они направляют формирование всех органов и систем организма.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989417" y="1326353"/>
            <a:ext cx="37593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Эмбриональное развитие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989417" y="1586655"/>
            <a:ext cx="3759300" cy="4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эмбриональный период клетки активно делятся и специализируются. Закладываются ткани и органы, а условия внутри организма матери могут заметно влиять на темпы и качество развития.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447825" y="4011423"/>
            <a:ext cx="37593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447825" y="4271725"/>
            <a:ext cx="3759300" cy="4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завершающем этапе онтогенеза постепенно снижаются работоспособность, скорость обмена веществ и способность тканей к восстановлению. Это естественная часть жизненного цикла организма.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3989417" y="3106066"/>
            <a:ext cx="37593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созревание и зрелость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3989417" y="3366368"/>
            <a:ext cx="3759300" cy="4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подростковом и взрослом возрасте происходят гормональные перестройки, формируются вторичные половые признаки, а затем достигается относительная устойчивость строения и функций организма.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4447825" y="2231710"/>
            <a:ext cx="37593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созревание
</a:t>
            </a:r>
            <a:endParaRPr lang="en-US" sz="1200" dirty="0"/>
          </a:p>
        </p:txBody>
      </p:sp>
      <p:sp>
        <p:nvSpPr>
          <p:cNvPr id="20" name="Text 11"/>
          <p:cNvSpPr txBox="1"/>
          <p:nvPr/>
        </p:nvSpPr>
        <p:spPr>
          <a:xfrm>
            <a:off x="4447825" y="2492012"/>
            <a:ext cx="3759300" cy="4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рождения организм увеличивается в размерах, совершенствует работу органов и приспосабливается к среде. В этот период особенно заметны изменения пропорций тела и интенсивности обмена веществ.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702" y="1479650"/>
            <a:ext cx="3957797" cy="3303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изменения организма человека
</a:t>
            </a:r>
            <a:endParaRPr lang="en-US" sz="31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854936" y="1774952"/>
            <a:ext cx="38268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детском возрасте особенно интенсивно идут рост, формирование тканей и совершенствование координации движений. Организм быстро реагирует на питание, режим дня и качество ухода.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854936" y="1561100"/>
            <a:ext cx="38268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854936" y="3485332"/>
            <a:ext cx="38268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взрослом состоянии основные функции обычно становятся более устойчивыми, а темпы роста прекращаются. На первый план выходят поддержание работоспособности и сохранение здоровья.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854936" y="3271480"/>
            <a:ext cx="38268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Зрелый возраст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88980" y="2630130"/>
            <a:ext cx="38268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подростковом возрасте под действием гормонов происходит скачок роста, меняются пропорции тела, увеличиваются мышечная сила и потребность в питательных веществах для развития.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88980" y="2416278"/>
            <a:ext cx="38268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Подростковый период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488980" y="4340510"/>
            <a:ext cx="38268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пожилом возрасте постепенно снижаются скорость обмена веществ, выносливость и восстановительные возможности. Меняются состояние кожи, костной ткани и сердечно-сосудистой системы.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488980" y="4126658"/>
            <a:ext cx="38268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Пожилой возраст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динамика признаков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что признаки развиваются неравномерно: сначала быстро растёт организм, затем темпы изменений замедляются. На значение показателей заметно влияют питание и двигательная активность.
</a:t>
            </a:r>
            <a:endParaRPr lang="en-US" sz="1388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Максимальные изменения приходятся на детство и пубертат; далее рост стабилизируется, а работоспособность достигает пика во взрослом возрасте.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биологии: возрастная динамика признаков в онтогенезе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788" y="1384361"/>
            <a:ext cx="483000" cy="55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038" y="3292636"/>
            <a:ext cx="526500" cy="421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3538" y="1384361"/>
            <a:ext cx="345000" cy="55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22788" y="3239986"/>
            <a:ext cx="526500" cy="526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Критические периоды развития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239324" y="1384340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Эмбриональный период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650038" y="2051750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этапе внутриутробного развития особенно опасны инфекции, токсины, недостаток кислорода и нарушения питания матери. Воздействия в это время могут затронуть закладку органов и вызвать стойкие отклонения.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1239324" y="32272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Подростковый возраст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650038" y="3894625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период полового созревания органы и системы перестраиваются под действием гормонов, и внешние факторы могут повлиять на темпы роста, формирование скелета, обмен веществ и эмоциональное состояние.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312074" y="1384340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детство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4722788" y="2051750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раннем возрасте организм быстро растёт, поэтому дефицит питания, болезни и неправильный режим особенно заметно отражаются на физическом и нервном развитии, а также на устойчивости к нагрузкам.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5312074" y="32272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Длительные последствия
</a:t>
            </a:r>
            <a:endParaRPr lang="en-US" sz="1500" dirty="0"/>
          </a:p>
        </p:txBody>
      </p:sp>
      <p:sp>
        <p:nvSpPr>
          <p:cNvPr id="21" name="Text 9"/>
          <p:cNvSpPr txBox="1"/>
          <p:nvPr/>
        </p:nvSpPr>
        <p:spPr>
          <a:xfrm>
            <a:off x="4722788" y="3894625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неблагоприятный фактор действует в критический период, его последствия нередко сохраняются надолго. Поэтому профилактика особенно важна тогда, когда организм наиболее чувствителен к среде.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754721"/>
            <a:ext cx="4814700" cy="27118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факторов на разных этапах онтогенеза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что чувствительность организма к среде меняется на разных этапах жизни, а ранние воздействия обычно оказываются наиболее значимыми.
</a:t>
            </a:r>
            <a:endParaRPr lang="en-US" sz="1533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действует неблагоприятный фактор, тем выше риск долговременных последствий; поздние воздействия чаще изменяют состояние организма, но реже нарушают его базовое развитие.
</a:t>
            </a:r>
            <a:endParaRPr lang="en-US" sz="1498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биологии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наследственная программа и среда формируют возрастные признаки
</a:t>
            </a:r>
            <a:endParaRPr lang="en-US" sz="2394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взаимодействие генотипа и условий жизни на разных этапах индивидуального развития.
</a:t>
            </a:r>
            <a:endParaRPr lang="en-US" sz="151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Модификационная и онтогенетическая изменчивость: различия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5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Модификационная изменчивость возникает под действием факторов среды, тогда как онтогенетическая связана с возрастными этапами и внутренней программой развития, заложенной в генотипе организма.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4225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изменений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4850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Модификационные признаки часто обратимы и исчезают при смене условий, а онтогенетические изменения накапливаются последовательно и отражают естественный жизненный путь организма.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94850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изменений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24225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формы не означают появления новых аллелей и не являются мутациями. Однако модификации затрагивают проявление признака сильнее и быстрее, чем возрастные перестройки.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24225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генами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794850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различий помогает не путать влияние среды с нормальным развитием и точнее оценивать, какие признаки изменились временно, а какие связаны с возрастом.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794850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вывод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темы для медицины, биологии и сельского хозяйства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87455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87450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нормы реакции и возрастных особенностей помогает оценивать физическое развитие, предупреждать нарушения роста и учитывать чувствительность организма к неблагоприятным воздействиям.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852480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2475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растений и животных особенно важно создать условия, при которых наследственный потенциал реализуется максимально полно: питание, освещение, температура и уход напрямую влияют на результат.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730805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и биология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730800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селекции учитывают, какие признаки сильнее зависят от среды, а какие сохраняются более устойчиво. Это помогает правильно подбирать условия выращивания и отбора.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2609130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2609125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онтогенеза важно для раннего выявления отклонений, выбора щадящих условий для детей и подростков, а также для более точной оценки здоровья человека.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изучении изменчивости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166725" y="1826314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Загар, тренированность и акклиматизация выглядят заметно, но не наследуются в готовом виде. Это результат реакции организма на условия среды, а не передача уже сформированного признака потомству.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166725" y="1561088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«Признак обязательно наследуется»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39700" y="4391864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 формируется одновременно наследственностью, средой и историей развития. Поэтому оценивать признаки только по одному признаку или одной причине научно некорректно.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39700" y="4126637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«Достаточно одного фактора»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1166725" y="3536680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Изменения, происходящие в детстве, зрелости и старости, являются частью нормального онтогенеза. Их нельзя смешивать с мутациями, потому что они закономерны и ожидаемы.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1166725" y="3271454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«Возрастные перестройки — случайность»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539700" y="2681497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внешности не всегда связано с ДНК. Часто оно вызвано особенностями питания, возраста, климата или нагрузки, поэтому требует анализа причины, а не поспешного вывода.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539700" y="2416271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«Внешнее изменение — это мутация»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Фенотип: итог взаимодействия генов, среды и времени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 нельзя свести только к наследственности или только к влиянию среды. Его формируют генотип, условия жизни и возрастные этапы развития, а понимание этой связи помогает точнее объяснять признаки организма.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2026-06-01T16:22:29Z</dcterms:created>
  <dcterms:modified xsi:type="dcterms:W3CDTF">2026-06-01T16:22:29Z</dcterms:modified>
</cp:coreProperties>
</file>