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рождённые в работе, делают общение точным и быстрым.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отражает жизнь общества, а значит, в нём есть слова из разных профессий. Профессионализмы помогают понимать речь специалистов, тексты о работе и многие современные статьи.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профессионализмы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 — это слова и выражения, которые употребляют люди одной профессии или области деятельности. Они нужны, чтобы быстро и точно назвать предмет, действие или часть работы.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профессионализмы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понятны прежде всего специалистам и звучат естественно в рабочей среде. В обычной речи они могут требовать пояснения, если человек не связан с этой профессией.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профессионализмов: у журналистов — верстка, шапка; у строителей — арматура, монолит; у врачей — капельница, укол; у моряков — штурвал, каюта.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071500"/>
            <a:ext cx="4037700" cy="1751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группы слов по месту употребления, особенностям и примерам.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 связаны прежде всего с работой и практикой, термины — с наукой, а жаргонизмы — с разговорным общением внутри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русского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Профессионализмы, термины и жаргонные слова: в чём разница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кабинете врача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быстро говорит о том, что нужно сделать: измерить температуру, сделать укол или перевязку, поставить капельницу. Эти слова помогают точно описать действие и не тратить время на долгие объяснения.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репетиции и в спортзале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обсуждает партию, аккорд или фальцет, а спортсмен — разминку, пенальти, тайм-аут и сет. В каждой сфере есть свои короткие названия, понятные тем, кто работает или тренируется каждый день.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стройке и в редакции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говорит об арматуре, монолите и растворе, а редактор — о верстке, полосе и шапке. Такие слова помогают специалистам быстро договариваться о деталях, которые важны для результата.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 в разных профессиях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лексика есть почти в любой сфере труда и развивается вместе с ней.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показанные области активно создают свои слова: чем сложнее работа, тем больше точных названий нужно специалистам.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школьного курса русского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сферах встречается больше всего профессионализмов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14566"/>
            <a:ext cx="213008" cy="18934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профессионализмы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профессии появляется новый предмет или действие, специалистам нужно быстрое и удобное название, чтобы не объяснять одно и то же каждый раз.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короткие формы: нал, спецовка, движок. Они удобны в разговоре и экономят время во время работы.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смысл обычного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привычное слово получает новое значение внутри профессии. Например, шапка у редактора — это заголовок статьи, а не головной убор.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удобно и понятно специалистам, оно становится частью профессиональной речи. Потом оно может остаться узким или перейти в общий язык.
</a:t>
            </a:r>
            <a:endParaRPr lang="en-US" sz="14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профессионализмом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слова от появления в профессии до его закрепления в речи.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 помогают говорить кратко: вместо длинного объяснения специалист использует привычное слово, и коллеги сразу понимают, о чём идёт речь.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профессионализмы нужны специалистам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работу точнее. Это особенно важно в медицине, строительстве, на транспорте и в редакциях, где неточность может замедлить дело.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рабочая речь облегчает совместный труд. Когда у всех есть общий профессиональный словарь, люди быстрее договариваются и меньше путаются в действиях.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в разных сферах может означать разные вещи. Без знания профессии слушатель легко понимает его по-своему и ошибается.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профессионализмы бывают непонятны другим людям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баранка у водителя — это руль, а в обычной речи — выпечка. Значение становится ясным только из ситуации разговора.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ключ тоже меняет смысл: в мастерской это инструмент, а в других случаях — предмет для замка или ответ к заданию.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на контекст, профессию говорящего и соседние слова. Тогда профессионализм можно понять правильно, даже если он сначала кажется незнакомым.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профессиях одни и те же рабочие слова называют предметы, действия и части работы по-своему.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профессии есть свои точные и короткие слова, которые ускоряют общение и помогают быстро понимать рабочую задачу.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примеры из профессиональной речи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профессионализмов по профессиям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в учебе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употребляют в учебниках, словарях и научных текстах. Они имеют точное определение, которое нужно для изучения предмета и проверки знаний без двусмысленности.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— слово науки, профессионализм — слово работы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 в живой речи специалистов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 чаще звучат в мастерских, редакциях, больницах и других рабочих местах. Это удобные слова для общения внутри профессии, поэтому они могут быть менее официальными.
</a:t>
            </a:r>
            <a:endParaRPr lang="en-US" sz="13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лексика связана с повседневной практикой специалистов и помогает быстро называть то, с чем они работают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профессионализмы обозначают инструменты и действия, потому что именно они особенно нужны в ежедневной работе.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распределение является иллюстративным и основано на приведённых примерах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называют профессионализмы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из профессиональной речи названы в примерах как уже хорошо знакомые большинству людей.
</a:t>
            </a:r>
            <a:endParaRPr lang="en-US" sz="393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перешли из узкой среды в общий язык и теперь встречаются в школе, дома и в новостях.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список общеупотребительных слов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Первой ошибкой бывает употребление слова без учета профессии: слушатель не понимает, о какой сфере идет речь, и смысл высказывания становится неясным.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употреблении профессионализмов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проблема возникает, когда человек переносит слово в чужую ситуацию и звучит неуместно, хотя в своей профессии оно абсолютно точное и привычное.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Вторую ошибку вызывает многозначность: шапка, ключ, баранка или полоса в разных областях обозначают разные вещи, поэтому без контекста легко перепутать значение.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Четвертая ошибка связана с неточной формулировкой: чтобы говорить понятно, нужно учитывать, кто говорит, где происходит разговор и какие рабочие слова приняты в этой сфере.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незнакомое слово помогает последовательность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определить значение профессионализма по ситуации, соседним словам и словарю.
</a:t>
            </a:r>
            <a:endParaRPr lang="en-US" sz="2363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590" y="2077821"/>
            <a:ext cx="191272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028" y="2096660"/>
            <a:ext cx="226148" cy="180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0903" y="2096660"/>
            <a:ext cx="226148" cy="1809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профессионализмы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профессионализмами помогает легче читать книги, статьи, новости и учебные материалы о разных профессиях, не теряя смысл из-за незнакомых слов.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Разбирать речь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говорят о работе, специальные слова становятся понятнее. Это помогает лучше следить за разговором и задавать точные вопросы без лишних догадок.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Расширять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обогащают речь школьника и учат замечать, как один и тот же предмет может называться по-разному в зависимости от сферы деятельности.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о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 знакомят с миром труда и помогают представить, чем занимаются люди разных специальностей, когда ребенок выбирает будущий путь.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таких слов усиливается вместе с развитием цифровой среды, где новые предметы и действия быстро становятся знакомыми детям и взрослым.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используется вне профессии, тем быстрее оно входит в обычную речь и перестает восприниматься как специальное.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иллюстративная динамика на основе примеров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профессионализмы переходят в общий язык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 называют предметы, действия и части труда, которые особенно важны в конкретной сфере. Они помогают специалистам говорить коротко, точно и без длинных пояснений.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профессионализмов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понятны прежде всего людям одной профессии. Для постороннего человека их смысл может быть неясен, если рядом нет подходящего контекста.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профессиональных слов со временем выходит за пределы своей среды и становится общеупотребительной. Тогда слово уже слышат и используют школьники, родители и другие люди.
</a:t>
            </a:r>
            <a:endParaRPr lang="en-US" sz="1386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Профессионализмы: язык, который растет вместе с трудом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 показывают, как тесно язык связан с работой людей. Они делают общение специалистов точным, а русский язык — более богатым и живым.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2026-05-23T09:14:45Z</dcterms:created>
  <dcterms:modified xsi:type="dcterms:W3CDTF">2026-05-23T09:14:45Z</dcterms:modified>
</cp:coreProperties>
</file>