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эпохи римских царей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историю становления Рима через правление семи царей.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царей (753–509 гг. до н.э.) стала фундаментом для римской Республики. В те времена город развивался среди постоянных конфликтов, формируя свои политические и культурные основы.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Римского государства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 основание Рима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 семи холмах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был построен на семи холмах, каждый из которых служил естественной защитой. Такое положение помогало городу предотвращать нападения и контролировать территорию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Тибр как жизненная 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реке Тибр открывала широкие возможности для торговли и доступа к воде, что привлекало поселенцев и способствовало развитию ремёсел и сельского хозяйства.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в виде холмов вместе с рвами и стенами создавали надежную защиту, что позволило Риму укрепиться как важному региональному центру.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90897"/>
            <a:ext cx="4867800" cy="26486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царей Рима и годы их правления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царей, от первого до последнего, демонстрирует развитие власти и территорий Рима.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правления показывает устойчивость и смену политических тенденций в зарождающемся городе.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Древнего Рима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 основании Рима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миф отражает борьбу за власть и символизирует единство горожан. Волчица, выкормившая близнецов, стала важным символом римской идентичности.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считается основателем Рима; он основал город 21 апреля 753 года до н.э. Легенда повествует о конфликте с братом Ремом, который завершился его гибелью.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избрания царя в Древнем Риме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утверждения власти царя через советы и народ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обладал высшей военной властью и руководил армией в бою, обеспечивая безопасность и расширение территории.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осуществлял судебные функции, принимая решения, которые были обязательны и не подлежали обжалованию.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царь возглавлял религиозные обряды и назначал жрецов, поддерживая порядок и гармонию в духовной жизни общества.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царей в Древнем Риме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 внешняя политика римских царей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латинских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Тулле Гостилии Рим активно сражался с соседями и сумел объединить несколько латинских племён, что значительно усилило военную силу и влияние города.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этрусками и 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цари вели войны с этрусками, сабинянами и вольсками, что обеспечивало расширение территории и укрепляло безопасность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городской инфраструктуры в эпоху царей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форумов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Форумы стали центрами общественной жизни — местом собраний, торговли и официальных мероприятий, что укрепляло социальные связи граждан.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защитных 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Возводились крепостные стены и мощные ворота, которые защищали город от внешних врагов и обеспечивали безопасность жителей.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Канализация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система дренажа — Клоака Максима, а также дороги, которые улучшали связь как внутри города, так и с соседними землями.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— первый царь Рима и его вклад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укрепление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Ромул основал Рим и создал первые политические институты, в том числе сенат, заложив основы римской государственности.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Похищение сабинянок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увеличения населения Римляне, по легенде, похитили сабинянок, что привело к объединению племён и росту города.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Ромула связан с волчицей — символом защиты и силы; братство с Ремом отражает важность единства и начала новой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Древний и этрусское влияние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Тарквиния было построено несколько важных сооружений, включая форумы и начало канализации Клоака Максима. Возведение Капитолия стало ключевым вкладом в архитектуру города.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Древний стал первым этрусским царём Рима, укрепив власть и ввёл новые королевские символы — пурпурную тогу и трон. Он также сформировал личную охрану — лекторов, защищавших царя.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Сервий Туллий и реформы ценза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реформы ценза, Сервий укрепил город, построив новые стены. В его время возведён храм Дианы на Авентинском холме, что подчеркнуло духовное развитие Рима и уважение к богам.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Сервия Туллия стала перепись населения, которая позволила определить имущественные классы. Он разделил граждан на пять групп, что улучшило организацию армии и налогов.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Гордый и падение монархии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массового недовольства Тарквиний был свергнут и изгнан в 509 году до н.э. Его изгнание ознаменовало конец эпохи монархии и начало новой формы правления — Римской республики.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Тарквиний Гордый прославился своей жестокостью и высоким авторитаризмом, из-за чего в обществе возросло недовольство его правлением. Эти обстоятельства ослабили поддержку царя среди знати и граждан.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в Риме эпохи царей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обладал высшей властью — военной, религиозной и судебной, что делало его главным правителем и верховным судьёй в государстве.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старейшин-патрициев и выполнял роль совещательного органа, давая советы царю и поддерживая стабильность управления.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собрания имели ограниченное значение, их главной функцией было утверждение нового царя после выбора сенатом и голосованиями.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власти обеспечивало баланс между царём, знатью и народом, но власть царя оставалась практически неограниченной.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обряды в царском Риме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главным богам Рима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римляне почитали Юпитера как царя богов, Марса — покровителя войны, и Весту — богиню домашнего очага. Их кумиры и праздники были основой религиозной жизни города и поддерживали единство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и семейные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верований базировалась на почитании умерших родственников, что укрепляло семейные связи. Семейные обряды сопровождали важные моменты жизни, например свадьбы и урожайные праздники.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жрецов и авгуров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Жрецы-фламины следили за святой правильностью богослужений, а авгуры толковали знамения и предсказывали будущее, что помогало принимать важные государственные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16755"/>
            <a:ext cx="4867800" cy="17967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в Риме эпохи царей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Рима делилось на патрициев — привилегированных граждан, плебеев — обычных жителей и клиентов, зависимых от покровителей.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имели монополию на власть, плебеи постепенно добивались равенства, а клиенты зависели от патрициев, что отражало социальную иерархию эпохи.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исследования по Древнему Риму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раннего Рима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было основой семейных традиций, укреплявших уважение к старшим и сплочённость семьи в повседневной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ношение тоги являлось признаком гражданского статуса и символом свободы среди римлян, подчёркивая принадлежность к обществу.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праздники в честь богов, а также сезонные сельскохозяйственные обряды поддерживали связь с природой и богами, способствуя успешному урожаю.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археологические свидетельства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на Палатинском холме, включая останки жилищ и предметы VII–VI веков до н.э., доказывают реальное существование и развитие поселения задолго до появления монархии.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о Ромуле и Реме, а также история похищения сабинянок объясняют происхождение римского общества и подчеркивают важность единства и взаимодействия разных племён.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монархии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эпохи царей стал основой для будущего политического института, сохранив важную роль в управлении Республикой.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и народные собрания постепенно расширили своё влияние, заложив структуру народного участия в римском государстве.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использовался как пример достоинств и опасностей власти, формируя уроки для последующих эпох в римской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римских царей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царей создал фундамент политических институтов, правовых норм и культурных традиций, что оказало глубокое воздействие на формирование римской цивилизации и её дальнейшее развитие.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2026-05-10T09:53:13Z</dcterms:created>
  <dcterms:modified xsi:type="dcterms:W3CDTF">2026-05-10T09:53:13Z</dcterms:modified>
</cp:coreProperties>
</file>