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«Апрель» показывает, как меняются снег, вода, птицы и растения — и как это точно описывает Бианки.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«Апрель» Виталия Бианки: весна в природе и в литературе
</a:t>
            </a:r>
            <a:endParaRPr lang="en-US" sz="25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Валентинович Бианки (1894–1959) — писатель, который знакомит детей с природой через наблюдения за животными и сменой времён года. В его текстах художественность сочетается с точностью: так легче замечать детали и понимать живой мир.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и его место в детской литературе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апрель важен для наблюдения за природой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весна становится заметной почти во всём: снег тает быстрее, появляются проталины и первые ручьи, а день заметно удлиняется. Солнце прогревает землю сильнее, чем в начале весны.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начинается с мелочей: набухают и раскрываются почки, возвращаются перелётные птицы, оживают насекомые. Даже короткие прогулки помогают увидеть, как природа готовится к лету.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легко сравнивать: один день сменяет другой, и изменения накапливаются. Бианки особенно ценит такие наблюдения, потому что они учат читать природу без спешки.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помогает понять причинную связь: тепло и вода запускают цепочку событий. Поэтому в тексте Бианки весна выглядит не «сразу», а как постепенное движение жизни вперёд.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и ручьи — первые признаки весны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вода выходит на поверхность: вокруг появляются проталины, талая вода стекает в низины, а ручьи размывают следы зимы. Влажная земля и островки снега делают картину весны очень наглядной.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вода становится главным «указателем»: она освобождает землю от зимнего покрова и подсказывает, что природа переходит к активной жизни. Именно такие детали помогают связать литературное описание с реальными наблюдениями.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29393"/>
            <a:ext cx="3377400" cy="23890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признаки апреля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увидеть, как разные изменения связаны между собой и что именно обычно замечают в апреле.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объединяются сразу несколько заметных процессов: вода, движение и подготовка растений поддерживают жизнь птиц и насекомых.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природе и текст В. Бианки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тепло и вода запускают изменения в апреле
</a:t>
            </a:r>
            <a:endParaRPr lang="en-US" sz="247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Причинная цепочка по описаниям весенних примет (солнце → снег → вода → почки → птицы → насекомые и цветы).
</a:t>
            </a:r>
            <a:endParaRPr lang="en-US" sz="10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усиливается к середине апреля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апреля заметнее становится сразу несколько факторов: день дольше, прогрев сильнее, а проталин и активность птиц обычно увеличиваются.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одинакова: природа «набирает темп» после зимы. Чем больше тепла и влаги, тем быстрее включаются растения, птицы и насекомые.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(условные значения для понимания динамики), привязка к идее месяца по наблюдениям и тексту Бианки
</a:t>
            </a:r>
            <a:endParaRPr lang="en-US" sz="5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325" y="1648250"/>
            <a:ext cx="79065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как основа текста Бианки
</a:t>
            </a:r>
            <a:endParaRPr lang="en-US" sz="264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блеск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показывает весну через то, что можно услышать и увидеть: капель, отражения света на лужах и движение талой воды. Эти детали делают текст «живым» и легко узнаваемым.
</a:t>
            </a:r>
            <a:endParaRPr lang="en-US" sz="880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ручьёв и движение льда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звуки: как журчит ручей и как меняется тишина после зимы. Даже ледяные следы передают, что река просыпается и меняет своё поведение.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и поведение птиц
</a:t>
            </a:r>
            <a:pPr algn="ctr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появляются не просто «сразу», а постепенно: их слышно, они ищут корм, ведут себя активнее. Так природные наблюдения становятся частью понятного рассказа.
</a:t>
            </a:r>
            <a:endParaRPr lang="en-US" sz="867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первые ростки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произведении заметна по растительным признакам: набухают почки, появляется движение в природе. Бианки помогает связывать теплее стало — значит, растения готовятся к росту.
</a:t>
            </a:r>
            <a:endParaRPr lang="en-US" sz="8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Скворец на проводах: весна начинается с голоса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слышно, как оживает двор: птицы появляются там, где вчера было тихо. Скворец оглядывается вокруг, выбирает место и будто «проверяет» окрестности. Его появление легко заметить: он ведёт себя смело и деятельно.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 у края города: шум крыльев и суетливые поиски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 часто первыми заявляют о себе на полях и у дорог, собираясь группами. Они внимательно осматривают землю и ищут корм в свежей влаге и на проталинах. В апреле их движения становятся быстрее, а звуки — привычнее для слуха.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над полем: весна в высоте и песне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поднимается высоко в небе и «поёт», когда воздух уже не кажется зимним. Слышно переливы песни, и кажется, что весна разливается по всей округе. Птица помогает почувствовать: природа переходит к радостной активности.
</a:t>
            </a:r>
            <a:endParaRPr lang="en-US" sz="892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апреля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просыпаются первыми
</a:t>
            </a:r>
            <a:endParaRPr lang="en-US" sz="2801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оживают почки деревьев: они набухают и постепенно готовятся к появлению листьев. Это один из самых надёжных признаков весны, потому что изменения видны почти сразу.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тёплыми днями появляются ранние цветы — мать-и-мачеха, подснежники, пролеска и другие. Их развитие поддерживают свет, тепло и влага, поэтому они как будто «включаются» в общий ритм природы.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важно понять главное: даже небольшое потепление может запустить заметные перемены в жизни растений. Наблюдая за ростками и цветением, проще связывать время года и изменения вокруг.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марта и апреля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ранняя весна постепенно переходит в более тёплый период: меняются снег, птицы, состояние почвы и даже ритм света.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сменяет «пограничное» состояние марта: тепла и воды становится больше, поэтому сразу несколько природных процессов ускоряются.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природе и текст В. Бианки (обобщение по теме произведения).
</a:t>
            </a:r>
            <a:endParaRPr lang="en-US" sz="7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точные природные слова: проталина, капель, ледоход, почки, перелётные птицы. Они помогают понять явление не по догадке, а по наблюдаемым признакам.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конкретные детали создают ясную картину весны. Читатель словно слышит ручьи и видит мокрую землю, а не просто «узнаёт», что наступила весна.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соединяет простоту и образность с научной аккуратностью. Каждое слово «работает»: подсказывает, что происходит и как это связано с временем года.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подходит для урока литературы и разговора о природе: текст легко соотнести с реальными прогулками, учит замечать изменения и уточнять наблюдения своими словами.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явления заметнее всего в апреле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воспринимается как месяц движения: вода течёт и шумит, птицы слышны почти повсюду, а растения и свет постепенно меняют картину вокруг.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доли у воды и птиц: именно эти признаки быстрее всего меняют внешний вид и «звучание» весны, делая её ощущаемой сразу.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акцентов по теме произведения (в рамках учебного анализа), без статистических измерений.
</a:t>
            </a:r>
            <a:endParaRPr lang="en-US" sz="5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 природы в произведениях Бианки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об апреле расширяет словарь и помогает понять природные циклы. Читатель начинает связывать явления: тепло и влага запускают последовательность событий в природе.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Бианки учат замечать сезонные изменения не на уровне «календаря», а через наблюдения: как ведёт себя вода, что происходит с почками, когда появляются птицы и первые насекомые.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взгляде человек не отделён от окружающего мира. Он живёт рядом с природой и зависит от её ритмов, поэтому бережное отношение становится естественным выводом из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дорога к ручью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лесной тропинки темнеет земля: снег отступает, а вместо него появляется тонкая сеть талых струй. Слышно, как вода обходит корни и собирается в маленькие ручьи. Даже шаги меняют след — весна легко «принимает» следы человека.
</a:t>
            </a:r>
            <a:endParaRPr lang="en-US" sz="777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стволы и свет внутри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ещё не зелёные, но воздух в лесу кажется светлее. Сквозь редеющие остатки снега просматривается тёмная земля, и от этого всё вокруг будто ближе. Лес шумит тише, но живее: пробуждение начинается постепенно.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листья и следы влаги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влажной почве заметны отпечатки и потемневшие места, где вода задержалась дольше. Изредка на ветках заметны набухшие почки, а в траве появляются ранние признаки жизни. Лес ещё не полностью «раскрылся», но уже подаёт сигналы весны.
</a:t>
            </a:r>
            <a:endParaRPr lang="en-US" sz="77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Апрельский лес после зимы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412" y="1596350"/>
            <a:ext cx="503475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295523"/>
            <a:ext cx="609300" cy="54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977800"/>
            <a:ext cx="609300" cy="54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понятен ученикам 6 класса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опирается на то, что легко увидеть: снег, вода, птицы, деревья и первые цветы. Поэтому читателю не нужно долго разбираться, что именно описывает автор.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подталкивает замечать детали — капель, блеск воды, изменения почвы. Это развивает привычку смотреть внимательно и задавать себе вопросы о причинах перемен.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Бианки конкретный и ясный: природные слова употреблены к месту. Ученику легче запомнить новые термины и связать их с реальными приметами весны.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реальная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связать чтение с прогулками и школьными наблюдениями. Так литература становится практичной: по тексту проще описывать то, что происходит вокруг.
</a:t>
            </a:r>
            <a:endParaRPr lang="en-US" sz="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природный текст Бианки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работы с признаками весны: наблюдение → объяснение →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 этих деталей помогает увидеть, что апрель — время реального движения жизни в природе.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регулярно встречаются опорные весенние признаки: вода, птицы, почки, капель и ледоход. Они выстраивают для читателя единую картину пробуждения.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текста В. Бианки «Апрель» (выделение ключевых природных признаков в рамках чтения).
</a:t>
            </a:r>
            <a:endParaRPr lang="en-US" sz="6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93961"/>
            <a:ext cx="3377400" cy="2259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апрельских признаков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слова Бианки с тем, что можно увидеть в природе, и точнее понять описания автора.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со словами улучшает понимание текста: термины становятся «карточками наблюдений», которые помогают описывать весну самостоятельно.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Лексическая работа по произведению В. Бианки «Апрель» (сопоставление слов с природными явлениями).
</a:t>
            </a:r>
            <a:endParaRPr lang="en-US" sz="5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апрель показан через воду, свет, птиц и первые изменения растений. Текст учит видеть красоту обычных явлений, замечать связи в природе и бережно относиться к окружающему миру.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у Виталия Бианки: пробуждение и внимательное наблюдение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2026-05-15T04:57:03Z</dcterms:created>
  <dcterms:modified xsi:type="dcterms:W3CDTF">2026-05-15T04:57:03Z</dcterms:modified>
</cp:coreProperties>
</file>