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особая форма глагола в русском языке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действие и признак предмета в одном слове.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причастии
</a:t>
            </a:r>
            <a:endParaRPr lang="en-US" sz="2126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причастие помогает увидеть, как действие превращается в признак предмета. Его формы, связи с глаголом и прилагательным, а также причастный оборот нужны для грамотного чтения, письма и разбора предложений.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значение причастия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5766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 просто называет предмет, а показывает его признак через действие: читающий ученик, построенный дом, шумевший ветер. Так слово сразу связывает предмет и происходящее с ним.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66063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Действие, обозначенное причастием, обычно относится к настоящему или прошедшему времени. Поэтому в речи оно помогает точно показать, когда происходило или происходит действие, связанное с предметом.
</a:t>
            </a:r>
            <a:endParaRPr lang="en-US" sz="1074" dirty="0"/>
          </a:p>
        </p:txBody>
      </p:sp>
      <p:sp>
        <p:nvSpPr>
          <p:cNvPr id="14" name="Text 4"/>
          <p:cNvSpPr txBox="1"/>
          <p:nvPr/>
        </p:nvSpPr>
        <p:spPr>
          <a:xfrm>
            <a:off x="4763614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признак того, кто сам выполняет действие: бегущий мальчик, рисующая девочка, летящий мяч. Здесь предмет выступает активным участником действия.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5766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обозначают признак того, на кого действие направлено: построенный мост, решённая задача, прочитанная книга. В таких формах предмет как бы получает действие извне.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6063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делает описание более конкретным, чем обычное прилагательное. Оно показывает не только качество предмета, но и связь этого качества с действием, что особенно важно в учебных 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и прилагательного в причастии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причастие получает от глагола и какие — от прилагательного.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признаки двух частей речи: от глагола получает связь с действием, от прилагательного — способность согласовываться с существительным.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причастий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того, кто сам выполняет действие: бегущий мальчик, рисующая девочка, летящий мяч. Такой вид помогает увидеть активного участника события.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показывают признак того, на кого действие направлено: построенный мост, решённая задача, прочитанная книга. Предмет здесь становится объектом действия.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виды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видами причастий помогает точнее понимать смысл предложения и правильно выбирать форму слова. Это особенно важно при разборе текста и построении собственных высказываний.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распознаётся причастие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признака и одновременно связано с действием, перед нами причастие.
</a:t>
            </a:r>
            <a:endParaRPr lang="en-US" sz="173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«Причастие»,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диаграмме помогают быстрее отличать причастие от других слов, похожих по форме.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предложении: наглядный пример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«Шумевший всю ночь ветер стих» причастие шумевший относится к существительному ветер и уточняет его признак через действие, происходившее в прошлом.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не просто назвать предмет, а показать его состояние или действие, связанное с ним. Поэтому предложение становится более точным и образным.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ветра среди деревьев или у окна помогает легче связать слово с реальной картиной. Так смысл причастия запоминается быстрее и понятнее.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причастие и причастный оборот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предложения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 член предложения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в предложении является определением. Оно согласуется с существительным и уточняет его признак: прочитанная книга, играющие дети, написанное письмо.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зависит от существительного, к которому относится, и подстраивается под него по роду, числу и падежу. Благодаря этому предложение звучит грамматически правильно и понятно.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страдательное причастие входит в состав сказуемого: Дом построен. Такая форма показывает не сам процесс, а результат действия, завершённый к моменту речи.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причастие как член предложения, автор может быстро и точно передать признак предмета без отдельного придаточного предложения. Это делает высказывание короче и выразительнее.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50" y="1230400"/>
            <a:ext cx="757295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 причастий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 чаще служат определениями, а краткие — частью сказуемого; краткие формы бывают только у страдательных причастий.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форма причастия влияет на его роль в предложении.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причастный оборот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образуется из причастия и зависимых от него слов. Вместе они называют признак предмета точнее, чем одно причастие, и помогают подробно описать лицо, предмет или явление.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всегда относится к существительному или слову, заменяющему его. Он объясняет, какой именно предмет имеется в виду, и делает высказывание более конкретным и понятным для читателя.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оборота можно передать больше смысла в одном предложении, не разделяя мысль на несколько коротких фраз. Поэтому он особенно удобен в описаниях и учебных текстах.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типа «мальчик, читавший книгу» или «дом, построенный в прошлом году» оборот уточняет признак предмета через действие и помогает представить ситуацию более наглядно.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причастный оборот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из каких элементов строится причастный оборот и как он связан с главным словом в предложении.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причастном обороте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18350" y="1379432"/>
            <a:ext cx="3425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после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главного слова, он обычно выделяется запятыми. Такая позиция делает уточнение заметным и отделяет его от основного сообщения в предложении.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5094351" y="1379503"/>
            <a:ext cx="3425700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перед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перед главным словом, запятые в обычном случае не нужны. В этой позиции он воспринимается как единое определение и теснее связан с существительным.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ставятся запятые при причастном обороте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главного слова запятые обязательны чаще всего; перед главным словом оборот обычно пишется без них. Значит, ключ к пунктуации — порядок слов.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правилам школьной грамматики русского языка
</a:t>
            </a:r>
            <a:endParaRPr lang="en-US" sz="157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место оборота напрямую влияет на пунктуацию. Важно сначала определить главное слово, а затем смотреть, где расположен оборот.
</a:t>
            </a:r>
            <a:endParaRPr lang="en-US" sz="146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причастий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деепричастием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причастие и деепричастие: пишут «читая книга» вместо «читающая книга». Чтобы не ошибиться, нужно проверять вопрос, который задаётся к слову, и его роль в предложении.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связь со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отрывают от существительного, к которому оно относится. Тогда смысл становится неясным или предложение звучит неправильно. Связь всегда нужно проверять по смыслу и по форме.
</a:t>
            </a:r>
            <a:endParaRPr lang="en-US" sz="1392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при выборе правильной формы: «построенный» и «построив» обозначают разные грамматические значения. Причастие отвечает на вопрос признака, а не действия как отдельного события.
</a:t>
            </a:r>
            <a:endParaRPr lang="en-US" sz="1463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задать к слову вопрос глагола вместо вопроса признака, легко перепутать части речи. Для причастия важны вопросы «какой?», «какая?», «какое?», «какие?» и связь с действием.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темы по русскому языку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слово как признак предмета и как признак по действию. При разборе важно смотреть не только на форму, но и на смысл.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постоянный признак, это прилагательное. Если признак связан с действием и можно подобрать глагол, перед нами причастие.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причастия важны в речи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позволяют назвать признак предмета через действие и сделать высказывание точным. Благодаря этому описание становится яснее, а лишние пояснения часто не нужны.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два простых предложения можно объединить в одно. Так речь звучит компактнее, но смысл остаётся полным и легко воспринимается читателем.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образов
</a:t>
            </a:r>
            <a:pPr algn="ctr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причастия помогают создавать яркие картины: падающий снег, шумящая трава, мерцающие окна. Такой приём делает изображение живым и наглядным.
</a:t>
            </a:r>
            <a:endParaRPr lang="en-US" sz="142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учебных текстов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причастия нужны для точных формулировок: изучаемый вопрос, рассматриваемое явление, построенный мост. Они помогают сообщать информацию строго и последовательно.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разных стилях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причастия особенно заметны в письменной речи. В художественном стиле они образны, а в научном и учебном — точны и нейтральны.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 примерам из художественного, научного и учебного стилей речи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встречаются в разных стилях, но их назначение меняется: в одном случае они создают образ, в другом — помогают точно назвать признак.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проверочной работой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прилагательного. Оно называет признак предмета по действию, поэтому нужно уметь узнавать его по вопросу и по смыслу.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бывают действительными и страдательными, а также полными и краткими. Эти формы нужно различать по значению, вопросам и роли в предложении.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Его нужно находить целиком, а не по отдельности, чтобы правильно определить синтаксическую роль.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после главного слова, он чаще выделяется запятыми. Перед проверочной работой важно потренироваться в разборе и проверке связи слов.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причастный оборот: главное, что нужно знать
</a:t>
            </a:r>
            <a:pPr algn="ctr" indent="0" marL="0">
              <a:lnSpc>
                <a:spcPct val="100000"/>
              </a:lnSpc>
              <a:buNone/>
            </a:pPr>
            <a:r>
              <a:rPr lang="en-US" sz="31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назвать признак предмета через действие, а причастный оборот делает высказывание точнее. Если уверенно находить их, определять форму и ставить запятые, ошибок станет меньше.
</a:t>
            </a:r>
            <a:endParaRPr lang="en-US" sz="4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2026-05-28T15:32:04Z</dcterms:created>
  <dcterms:modified xsi:type="dcterms:W3CDTF">2026-05-28T15:32:04Z</dcterms:modified>
</cp:coreProperties>
</file>