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7. Get going: современная инициатива и активность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инициативы и активности для личного роста старшеклассников в меняющемся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технологический прогресс меняют требования к молодёжи: нужны творческий подход, лидерство и инициативность вне рамок школьной программы. Исследования подтверждают важность самостоятельного развития и активной жизненной позиции для успешного будущего.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требуют новых компетенций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активности современного школьника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регулярные прогулки укрепляют тело и поддерживают эмоциональное равновесие. Эти занятия формируют не только выносливость, но и дисциплину, которая важна для повседневной жизни и учёбы.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как залог здоровья и энергии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Умственная активность стимулирует развитие мышления
</a:t>
            </a:r>
            <a:endParaRPr lang="en-US" sz="1302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Обучение, решение задач и критический анализ расширяют кругозор и способствуют интеллектуальному развитию. Такая активность улучшает навыки принятия решений и способствует успеху в учёбе.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Инициативное участие в социально-образовательных проектах
</a:t>
            </a:r>
            <a:endParaRPr lang="en-US" sz="1138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волонтёрстве, школьных клубах и проектах развивает лидерские качества и учит работать в команде. Эти формы активности формируют гражданскую ответственность и социальную зрелость.
</a:t>
            </a:r>
            <a:endParaRPr lang="en-US" sz="11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НИУ ВШЭ показало связь между инициативностью и участием в интеллектуальных и социальных мероприятиях, что способствует росту саморазвития.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активных школьников чаще принимают участие в олимпиадах и проектах, что свидетельствует о развитом лидерском потенциале.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НИУ ВШЭ, 2021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барьеров на пути активности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старшеклассники боятся ошибиться или быть осужденными сверстниками, что ограничивает проявление инициативы и вовлечённость в новые занятия. Этот внутренний барьер снижает мотивацию к активным действиям.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неудачи и социальное давление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поддержки и негативная учебная атмосфера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стимулирующей среды дома и в школе снижает желание учащихся участвовать в проектах. Негативная мотивация и критика могут привести к чувству изоляции и отстранённости от активной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 побуждает к деятельности из интереса и стремления к самореализации, что укрепляет устойчивость и удовлетворение от процесса.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внутренней и внешней мотивации в активности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мотивация связана с поощрением, признанием и оценками, оказывающими влияние на желание достигать успехов и получать поддержку окружающих.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сочетание внутренних и внешних стимулов обеспечивает стабильное развитие личных и академических достижений, создавая прочную основу для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спорт и хобби влияют на развитие личности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развивают силу воли и умение преодолевать трудности, формируя качественную основу для личностного роста и успешного обучения.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формирует дисциплину и стрессоустойчивость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хобби расширяют креативность и мышление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искусство и инженерные кружки способствуют развитию нестандартного мышления и помогают лучше концентрироваться на учебных и жизненных задачах.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увлечений на успехи в учёбе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данным, 74% подростков с активными хобби достигают более высоких результатов в ЕГЭ, что свидетельствует о взаимосвязи между увлечённостью и учебной мотивацией.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последних лет растёт участие школьников в спортивных секциях и дополнительных образовательных курсах.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Минпросвещения РФ,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активности коррелирует с улучшением качества жизни и снижением уровня хронического стресса среди подростков.
</a:t>
            </a:r>
            <a:endParaRPr lang="en-US" sz="122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вовлечённости в активные виды деятельности (Россия: 2010–2022)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НИУ ВШЭ,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самооценке, коммуникабельности, учёбе и стрессоустойчивости между двумя группами.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школьники демонстрируют комплексное развитие и лучше адаптируются к вызовам учёбы и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активных и пассивных старшеклассников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тайм-менеджмента помогает эффективно планировать учебу и досуг, снижая уровень стресса и повышая продуктивность.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 самоорганизации старшеклассников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графика позволяет расставлять приоритеты, что способствует своевременному выполнению задач и соблюдению баланса.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бумажных и цифровых планеров упрощает контроль над задачами и помогает отслеживать прогресс в режиме реального времени.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дневников успеха стимулирует осознанность, помогает анализировать достижения и корректировать планы для дальнейшего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окружающей среды: семья, сверстники, школа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окружение обеспечивает эмоциональную поддержку и мотивирует подростка проявлять инициативу, создавая уверенность в собственных силах и способствуя развитию ответственности.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отношения и коллективное взаимодействие поощряют участие в совместных проектах, развивают навыки коммуникации и стимулируют лидерские качества у старшеклассников.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Обучающая среда и школьные коллективы формируют атмосферу доверия, стимулируют творчество и предоставляют возможности для реализации идей через групповые и индивидуальные инициативы.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истории успеха: российские школьники и молодёжные проекты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старшеклассников из Красноярска инициировала уборку местного леса. Благодаря активной работе и привлечению волонтёров им удалось очистить значительную территорию, повысить экологическую осведомлённость и привлечь внимание СМИ.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акция «Чистый лес»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кружка робототехники в селе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 отдалённых районов школьники организовали образовательный клуб, где учатся программировать и конструировать роботов. Этот проект расширил их технические навыки и открыл доступ к региональным соревнованиям.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IT-стартап «Учись онлайн»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подростков из Москвы разработала платформу для дистанционного обучения с интерактивными заданиями. Проект получил поддержку инвесторов и уже используется в нескольких школах, стимулируя интерес к технологиям.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инициатив и волонтерских проектов отражает изменение интересов молодежи в сторону современных и социальных компетенций.
</a:t>
            </a:r>
            <a:endParaRPr lang="en-US" sz="113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РАНХиГС,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демонстрирует тенденцию к увеличению вовлеченности в IT и волонтерство, что способствует развитию навыков, востребованных на рынке труда.
</a:t>
            </a:r>
            <a:endParaRPr lang="en-US" sz="110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сферы внеурочной активности среди старшеклассников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вебинары позволяют расширить знания по самым разным темам, доступно сочетая учёбу с индивидуальным темпом и стилем восприятия информации.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платформ на возможности подростков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формируют сообщества для совместных проектов и обмена опытом, способствуя развитию командной работы и коммуникативных навыков у подростков.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дистанционных мероприятий увеличилась доступность олимпиад и конкурсов, что стимулирует учебную мотивацию и позволяет проявить инициативу вне школьных стен.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 ментальные плюсы активности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участие в творческих и спортивных мероприятиях помогает подросткам справляться с переживаниями и стрессами, улучшая общее эмоциональное состояние и самочувствие.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тревожности через увлеченность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устойчивой самооценки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в проекты даёт чувство значимости и достижений, что укрепляет уверенность в своих силах и помогает лучше адаптироваться к переменам раннего взросления.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стресс-менеджмента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командах и реализация инициатив учат контролировать эмоции, планировать время и эффективно решать конфликтные ситуации, что снижает уровень напряжённости.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реализации идеи школьника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замысла до успешного завершения проекта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чётких целей позволяет планомерно двигаться к развитию, оценивая достижения и корректируя пути согласно изменяющимся условиям и требованиям.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анализ успехов и ошибок способствует развитию критического мышления и помогает формировать новые стратегии учебы и личного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адаптивность важны для успешного преодоления непредвиденных трудностей и поддержания мотивации на высоком уровне.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творческого подхода и открытость к конструктивной критике стимулируют инновационное мышление и расширяют возможности личностного роста.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саморазвития для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активных привычек в повседневной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прогулки, спорт и зарядка помогают поддерживать энергию и концентрацию. Такие привычки улучшают здоровье и создают позитивный настрой для продуктивного учебного дня.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паузы без гаджетов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от экранов снижают умственное утомление, способствуют расслаблению и позволяют подросткам лучше контролировать время, улучшая качество учебы и отдыха.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семейных и школьных делах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в домашние и коллективные задачи развивает ответственность, коммуникабельность и умение работать в команде — важные навыки как в учебе, так и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с инициативой легче адаптируются и быстрее строят карьеру, используя расширенные образовательные и профессиональные возможности.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активных школьников получают возможности для международных программ и создают конкурентоспособный цифровой профиль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и активность — ключ к успешному будущему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проявление инициативы и участие в активности формируют всесторонне развитую личность, способную решать сложные задачи и строить карьеру в меняющемся мире.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2026-05-07T22:42:38Z</dcterms:created>
  <dcterms:modified xsi:type="dcterms:W3CDTF">2026-05-07T22:42:38Z</dcterms:modified>
</cp:coreProperties>
</file>