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отбора: ключ к эволюции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стабилизирующий, движущий и дизруптивный отбор — основы биологического разнообразия.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основа эволюции видов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процесс, при котором лучшие признаки передаются следующим поколениям, обеспечивая приспособленность организмов. Дарвин впервые подробно описал этот механизм в 1859 году.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теории естественного отбора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 основоположение теории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1859 году Чарльз Дарвин опубликовал работу «Происхождение видов», где изложил принципы естественного отбора как движущей силы эволюции. Этот труд стал фундаментом биологии.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открытие Альфредом Уоллесом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Альфред Уоллес независимо от Дарвина сформулировал похожую концепцию естественного отбора, стимулируя развитие научного сообщества и подтверждая идею в разных регионах.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генетическими исследованиями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ДНК-анализа позволили проверить и дополнять теорию, показав, как генетические вариации и мутации способствуют эволюционному процессу.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 — ключевые условия отбора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передачу генов от родителей к потомкам, поддерживая признаки в поколениях.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создаётся за счёт мутаций, рекомбинаций и внешних факторов, увеличивая разнообразие в популяциях.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наследственности и изменчивости даёт материал для естественного отбора, формируя адаптации у организмов.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сохраняет средние признаки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стабилизирующего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отбора устраняет крайние варианты признака, поддерживая оптимальные значения. Он эффективен в неизменяющейся среде и способствует устойчивости видов.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стабильных условий и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стабильной экосистеме животные с средним весом имеют наибольшие шансы на выживание, тогда как слишком лёгкие или тяжёлые особи рискуют погибнуть.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стабилизирующего отбора: масса новорождённых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средней массой при рождении имеют высокую выживаемость, в отличие от новорождённых с экстремально низким или высоким весом, которые чаще болеют.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частота рождения детей среднем весом стабилизируется, так как именно этот параметр обеспечивает наилучшее приспособление к окружающей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стабилизирующего отбора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уменьшение частоты крайних значений и рост среднего диапазона массы новорождённых.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снижает разнообразие в признаках, укрепляя средние значения.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по биологии,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и его влияние на популяции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окраски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способствует увеличению частоты новых признаков при изменении среды. Например, популяции животных изменяют окраску для лучшей маскировки в новых условиях.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внешние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окружающая среда быстро меняется, отбор сдвигает характеристики в пользу тех признаков, которые повышают шансы на выживание и размножение.
</a:t>
            </a:r>
            <a:endParaRPr lang="en-US" sz="11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движущего отбора: берёзовая пяденица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промышленной революции тёмная форма пяденицы стала преимущественной на загрязнённых территориях, благодаря лучшей маскировке на закопчённых деревьях.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особи чаще становились добычей птиц, что вызвало смещение популяции в сторону тёмной вариации окраски.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движущего отбора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пядениц с тёмной окраской резко выросла в результате адаптации к изменённой среде.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быстро изменил генетический состав популяции в ответ на экологические факторы.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Б. Кеттлевелла, 1950-е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— как крайности побеждают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крайних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дизруптивном отборе особи с экстремальными признаками получают преимущество. В результате в популяции увеличивается их доля, а особи со средними признаками становятся редкими или исчезают.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усиления различий по ключевым чертам дизруптивный отбор способствует разделению популяции. Со временем это может привести к возникновению новых экологических групп или даже новых видов.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у галапагосских вьюрков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галапагосских вьюрков особи с крупными и мелкими клювами эффективно используют разные виды семян. Они разделяют пищевые ресурсы и успешно конкурируют в своей нише.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со средним размером клюва испытывают трудности в добыче пищи, что приводит к снижению их численности и поддерживает разделение популяции на две крайности.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дизруптивного отбора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пика на графике отражают увеличение количества особей с малыми и крупными клювами.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наглядно демонстрирует, как средние показатели уменьшаются, а крайние — растут, усиливая генетическое разделение в популяции.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Ч. Дарвина и современные исследования галапагосских вьюрков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форм отбора на изменчивость популяций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уменьшает вариативность, поддерживая устойчивость и равновесие в популяции, отбрасывая крайние отклонения.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способствует изменению средних значений признаков, продвигая адаптации в ответ на изменяющиеся условия среды.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увеличивает разнообразие, усиливая противоположные вариации признаков в одной популяции.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всех трёх форм отбора обеспечивает динамическую эволюцию и адаптацию видов в природе.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23314"/>
            <a:ext cx="4873500" cy="16197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естественного отбора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условия, влияние и примеры для трёх форм отбора, обеспечивая ясное понимание их различий.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действует по-разному, влияя на генетическое разнообразие и адаптацию популяций.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биологии, 9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у людей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у африканцев снижает риск тяжёлого малярийного поражения. Это пример защитного признака, закреплённого естественным отбором.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климату и пище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кожа северных народов обеспечивает более эффективный синтез витамина D при слабом солнечном свете. Устойчивость к лактозе появилась благодаря развитию животноводства в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последствия естественного отбора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формирует устойчивые пищевые связи, поддерживая баланс между видами и снижая риск вымирания ключевых организмов.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Ускоряет адаптацию видов к новым хищникам и конкуренции, что способствует выживанию и эволюции сообществ.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экосистемную стабильность, позволяя реагировать на изменения среды и сохранять биологическое разнообразие.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естественного отбора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взаимодействия генетических и экологических факторов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под влиянием естественного отбора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резистентности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приобретают устойчивость к антибиотикам через мутации и отбор выживших. Это приводит к появлению новых штаммов, сложных для лечения инфекций.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насекомых к пестицидам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обработке полей пестицидами выживают особи с генетической защитой. Эти особи размножаются, делая популяцию менее восприимчивой к химикатам.
</a:t>
            </a:r>
            <a:endParaRPr lang="en-US" sz="11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движущая сила жизни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 обеспечивают адаптацию и выживание видов, способствуя генетическому разнообразию и устойчивости экосистем во всех условиях.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2026-05-09T05:23:58Z</dcterms:created>
  <dcterms:modified xsi:type="dcterms:W3CDTF">2026-05-09T05:23:58Z</dcterms:modified>
</cp:coreProperties>
</file>