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jpe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4" name="Text 1"/>
          <p:cNvSpPr txBox="1"/>
          <p:nvPr/>
        </p:nvSpPr>
        <p:spPr>
          <a:xfrm>
            <a:off x="1085985" y="1196341"/>
            <a:ext cx="35850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Жизнедеятельность клетки
</a:t>
            </a:r>
            <a:endParaRPr lang="en-US" sz="3600" dirty="0"/>
          </a:p>
        </p:txBody>
      </p:sp>
      <p:sp>
        <p:nvSpPr>
          <p:cNvPr id="5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жизни, обеспечивающая обмен веществ, рост и наследственность.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 живых организмов
</a:t>
            </a:r>
            <a:endParaRPr lang="en-US" sz="2576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состоят из клеток — от одноклеточных бактерий до многоклеточных животных и растений. Впервые клетку открыл Роберт Гук в 1665 году, исследуя пробку под микроскопом.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состоит из мембраны, цитоплазмы и ядра. Мембрана защищает и контролирует обмен веществ с окружающей средой.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ядра и органоидов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наследственную информацию и управляет процессами клетки. Органоиды в цитоплазме обеспечивают жизнедеятельность.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клетки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защита и обмен веществ
</a:t>
            </a:r>
            <a:endParaRPr lang="en-US" sz="2237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отделяет клетку от внешней среды, выполняя защитную функцию и поддерживая устойчивость внутренней среды клетки.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двойного слоя липидов и встроенных белков, что обеспечивает её избирательную проницаемость для веществ.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поступление кислорода, питательных веществ и воды, а также удаление продуктов обмена из клетки.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это вязкая жидкость, которая заполняет пространство между мембраной и ядром, создавая среду для работы органоидов.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протекают важные химические реакции — расщепление веществ и выработка энергии, необходимые для жизнеобеспечения клетки.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её роль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клетки — центр управления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оболочкой и содержит нуклеолус и хроматин, где находится ДНК с наследственной информацией. Оно контролирует жизнедеятельность клетки.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управляет синтезом белков и процессом деления, обеспечивая передачу генетической информации новым клеткам.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5 класс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 животных и растений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клеточную стенку, хлоропласты и большие вакуоли, которых нет у животных.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особенности придают растениям жёсткость и способность к фотосинтезу, а животные клетки содержат центриоли для деления.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983" y="1426400"/>
            <a:ext cx="1952084" cy="204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6383" y="1426400"/>
            <a:ext cx="1952084" cy="2043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31533" y="1426400"/>
            <a:ext cx="1952084" cy="2043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08958" y="1426400"/>
            <a:ext cx="1952084" cy="2043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44596" y="3343223"/>
            <a:ext cx="1656413" cy="9173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
</a:t>
            </a:r>
            <a:pPr algn="l" indent="0" marL="0">
              <a:lnSpc>
                <a:spcPct val="90000"/>
              </a:lnSpc>
              <a:buNone/>
            </a:pPr>
            <a:r>
              <a:rPr lang="en-US" sz="3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превращают питательные вещества в энергию, необходимую для работы клетки. Митохондрии активно участвуют в дыхании и выработке АТФ — универсального источника энергии.
</a:t>
            </a:r>
            <a:endParaRPr lang="en-US" sz="1011" dirty="0"/>
          </a:p>
        </p:txBody>
      </p:sp>
      <p:sp>
        <p:nvSpPr>
          <p:cNvPr id="16" name="Text 1"/>
          <p:cNvSpPr txBox="1"/>
          <p:nvPr/>
        </p:nvSpPr>
        <p:spPr>
          <a:xfrm>
            <a:off x="2623279" y="3343223"/>
            <a:ext cx="1656413" cy="9173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синтез белков
</a:t>
            </a:r>
            <a:pPr algn="l" indent="0" marL="0">
              <a:lnSpc>
                <a:spcPct val="90000"/>
              </a:lnSpc>
              <a:buNone/>
            </a:pPr>
            <a:r>
              <a:rPr lang="en-US" sz="37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создают белки, которые нужны для структуры клетки и ферментативных реакций. Они могут находиться свободно в цитоплазме или на эндоплазматической сети.
</a:t>
            </a:r>
            <a:endParaRPr lang="en-US" sz="1110" dirty="0"/>
          </a:p>
        </p:txBody>
      </p:sp>
      <p:sp>
        <p:nvSpPr>
          <p:cNvPr id="17" name="Text 2"/>
          <p:cNvSpPr txBox="1"/>
          <p:nvPr/>
        </p:nvSpPr>
        <p:spPr>
          <a:xfrm>
            <a:off x="4701962" y="3343223"/>
            <a:ext cx="1656413" cy="9173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— сортировка и упаковка
</a:t>
            </a:r>
            <a:pPr algn="l" indent="0" marL="0">
              <a:lnSpc>
                <a:spcPct val="90000"/>
              </a:lnSpc>
              <a:buNone/>
            </a:pPr>
            <a:r>
              <a:rPr lang="en-US" sz="37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органоид получает и модифицирует белки и липиды, затем транспортирует их в нужные участки клетки или выводит наружу.
</a:t>
            </a:r>
            <a:endParaRPr lang="en-US" sz="1134" dirty="0"/>
          </a:p>
        </p:txBody>
      </p:sp>
      <p:sp>
        <p:nvSpPr>
          <p:cNvPr id="18" name="Text 3"/>
          <p:cNvSpPr txBox="1"/>
          <p:nvPr/>
        </p:nvSpPr>
        <p:spPr>
          <a:xfrm>
            <a:off x="6764976" y="3343223"/>
            <a:ext cx="1656413" cy="9173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— переработчики отходов
</a:t>
            </a:r>
            <a:pPr algn="l" indent="0" marL="0">
              <a:lnSpc>
                <a:spcPct val="90000"/>
              </a:lnSpc>
              <a:buNone/>
            </a:pPr>
            <a:r>
              <a:rPr lang="en-US" sz="36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 для разрушения повреждённых органоидов и нежелательных веществ, помогая клетке поддерживать чистоту и порядок.
</a:t>
            </a:r>
            <a:endParaRPr lang="en-US" sz="1099" dirty="0"/>
          </a:p>
        </p:txBody>
      </p:sp>
      <p:sp>
        <p:nvSpPr>
          <p:cNvPr id="19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органоидов клетки
</a:t>
            </a:r>
            <a:endParaRPr lang="en-US" sz="28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клеточного дыхания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митохондрий питательные вещества окисляются, освобождая энергию, которая преобразуется в молекулы АТФ — главный источник энергии для клеточных процессов.
</a:t>
            </a:r>
            <a:endParaRPr lang="en-US" sz="1128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митохондрий и активность клетки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 высокой энергозатратой, например мышечные, содержат особенно много митохондрий, что позволяет им эффективно выполнять свои функции.
</a:t>
            </a:r>
            <a:endParaRPr lang="en-US" sz="1128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источники энергии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рибосом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располагаются как свободно в цитоплазме, так и на поверхности шероховатой эндоплазматической сети, что усиливает процесс синтеза белков.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роль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Состоящие из белков и РНК, рибосомы читают генетическую информацию и собирают аминокислоты в белковые цепи, необходимые для строения клетки и её функционирования.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фабрика белков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получает белки и липиды из эндоплазматической сети, сортирует их и отправляет к различным частям клетки или наружу. Эта система отвечает за аккуратную упаковку и доставку веществ.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ферменты, которые разрушают старые органоиды и ненужные вещества. Они обеспечивают клетке возможность убирать «мусор» и поддерживать чистоту внутренней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и лизосомы: транспорт и уборка
</a:t>
            </a:r>
            <a:endParaRPr lang="en-US" sz="2007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покрыта рибосомами, где происходит синтез белков, а затем эти белки транспортируются внутри клетки.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не содержит рибосом и участвует в изготовлении жиров, а также в обезвреживании вредных веществ, обеспечивая клетке защиту.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соединяет ядерную оболочку с клеточной мембраной, обеспечивая транспорт молекул и поддерживая структуру клетки.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быстрой доставке веществ через ЭПС клетка может эффективно реагировать на изменения и поддерживать свои жизненные процессы.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сеть: пути для молекул
</a:t>
            </a:r>
            <a:endParaRPr lang="en-US" sz="2313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обладают более сложной структурой с ядром и органоидами, что обеспечивает разнообразие функций и большую специализацию клеток.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5 класс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характеристик прокариотических и эукариотических клеток показывает их структурные и функциональные различия.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 эукариоты: отличия клеток
</a:t>
            </a:r>
            <a:endParaRPr lang="en-US" sz="2494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530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веществ: питание клетки
</a:t>
            </a:r>
            <a:endParaRPr lang="en-US" sz="2715" dirty="0"/>
          </a:p>
        </p:txBody>
      </p:sp>
      <p:sp>
        <p:nvSpPr>
          <p:cNvPr id="8" name="Text 1"/>
          <p:cNvSpPr txBox="1"/>
          <p:nvPr/>
        </p:nvSpPr>
        <p:spPr>
          <a:xfrm>
            <a:off x="3257009" y="1831116"/>
            <a:ext cx="2123587" cy="2650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проникают в клетку через мембрану за счёт диффузии — движения мелких молекул по градиенту концентрации, а вода проходит по осмосу, перемещаясь в сторону большей концентрации.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45904" y="1831116"/>
            <a:ext cx="2123587" cy="2650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захвата крупных частиц клетка использует эндоцитоз, а процесс вывода ненужных веществ осуществляется через экзоцитоз, поддерживая внутреннюю чистоту и баланс.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митоза — деление клетки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биологии, 5 класс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основа клеточной жизни
</a:t>
            </a:r>
            <a:endParaRPr lang="en-US" sz="2414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обеспечивает клетку строительными материалами, превращая простые вещества в сложные молекулы, необходимые для роста и ремонта.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расщепляет питательные вещества, выделяя энергию, которая поддерживает все жизненные процессы внутри клетки.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отходов жизнедеятельности защищает клетку от накопления вредных веществ и поддерживает её стабильность.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5 класс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клеточное дыхание: превращения энергии
</a:t>
            </a:r>
            <a:endParaRPr lang="en-US" sz="183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происходит в хлоропластах, преобразуя солнечную энергию в химическую, а дыхание в митохондриях высвобождает энергию из питательных веществ.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связаны, поддерживая энергетический обмен клетки и организма в целом.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увеличивается в размерах за счёт синтеза новых органических веществ и расширения цитоплазмы, готовясь к делению и обеспечивая жизнедеятельность.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одна клетка образует две идентичные дочерние, что лежит в основе развития и роста многоклеточных организмов.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клетки и её развитие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человека содержится клеток, от их работы зависит здоровье и функционирование всех систем.
</a:t>
            </a:r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2023
</a:t>
            </a:r>
            <a:endParaRPr lang="en-US" sz="1314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деятельности такого огромного числа клеток обеспечивает поддержание жизни и восстановление повреждённых тканей.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37 триллионов
</a:t>
            </a:r>
            <a:endParaRPr lang="en-US" sz="3382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 жизни и здоровья организма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основной строительный элемент, обеспечивающий рост, обмен веществ и наследственность. Координация клеток поддерживает устойчивое развитие и адаптацию организма к окружающей среде.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2026-05-09T09:06:03Z</dcterms:created>
  <dcterms:modified xsi:type="dcterms:W3CDTF">2026-05-09T09:06:03Z</dcterms:modified>
</cp:coreProperties>
</file>