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литературу и искусство Европы XVII—XVIII веков: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Барокко, классицизм, рококо и Просвещение — эпохи культурных перемен и новых идей.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перемен в Европе XVII–XVIII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 ознаменовались ростом городов, научными открытиями и реформами образования. Искусство отражало новые идеи гуманизма и рационализма, критикуя старые традиции и расширяя доступ к знаниям через литературу и периодику.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с драматизмом и светотенью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Караваджо использовал резкий контраст света и тени, придавая своим картинам интенсивные эмоции и динамику. Его «Призвание апостола Матфея» — пример живой и напряжённой сцены.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Величественная скульптура и архитектура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Бернини создал знаменитый фонтан Четырёх рек в Риме — сложное пространство с фигурами в движении, демонстрирующее мощь и красоту барокко.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музыка с богатой орнаментацией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Пёрселл сочинял музыку для королевских дворов, его произведения насыщены сложными мелодиями и эмоциональностью, характерными для барочной эпохи.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и известные примеры барокко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искусство порядка и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опирается на идеалы античности, стремясь к симметрии и ясности форм как в искусстве, так и в литературе. Жанры строго структурированы, подчёркивая моральные и этические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Расина и Корнеля демонстрирует трагедии с сильными моральными конфликтами, а Пуссен и Перро в живописи следуют строгим линиям и гармоничным композициям, отражая идеальный порядок мира.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— дворец абсолютной монархии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заказу Людовика XIV Версаль стал образцом монументальной архитектуры с роскошными залами и обширными садами, отражая величие короля и централизованную власть Франции.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Шёнбрунн — имперское великолепие в Вене
</a:t>
            </a:r>
            <a:pPr algn="l" indent="0" marL="0">
              <a:lnSpc>
                <a:spcPct val="130039"/>
              </a:lnSpc>
              <a:buNone/>
            </a:pPr>
            <a:r>
              <a:rPr lang="en-US" sz="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дворец Шёнбрунн сочетает сложные архитектурные решения и богатое внутреннее убранство, подчёркивая статус Габсбургов и их культурные амбиции.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дворец — роскошь Петербурга
</a:t>
            </a:r>
            <a:pPr algn="l" indent="0" marL="0">
              <a:lnSpc>
                <a:spcPct val="130039"/>
              </a:lnSpc>
              <a:buNone/>
            </a:pPr>
            <a:r>
              <a:rPr lang="en-US" sz="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резиденция русских императоров украшена лепниной и фресками в стиле барокко, что символизирует приток европейских идей и рост российской империи.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Барочная архитектура: символы власти и роскоши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Рембрандт — мастер психологического портрета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выделяются глубоким пониманием человеческих эмоций и виртуозной игрой света, что придаёт образам выразительность и живость.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— королевские портреты и историзм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художник мастерски запечатлевал придворную жизнь, создавая сложные сценические композиции с ярким реализмом и мастерской техникой.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Рубенс — динамика и яркость красок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создавал крупные композиции с энергичными фигурами и насыщенной палитрой, передавая мифологические и религиозные сюжеты в эмоциональной манере.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художники XVII века: творческие вершины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XVII века: рационализм и его влияние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 предложил метод рационального мышления, заложив основы современной философии и провозгласив идею сознательного существования личности.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Лейбниц внёс вклад в понятие гармонии и универсальной логики, что стимулировало интерес к систематизации знаний и научному прогрессу в эпоху Просвещения.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Спинозы и Паскаля развивали моральные и этические аспекты знания, подталкивая литературу к анализу духовных и философских вопросов.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литературные идеи XVII 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Донн исследовал сложные духовные переживания и метафизические вопросы, сочетая поэзию с философией и религиозными мотивами.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Корнель выделялся строгой трагической формой и моральными конфликтами в своих произведениях, анализируя человеческие страсти и судьбы.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Лафонтен возродил басню как жанр, передавая жизненные уроки через аллегорические образы животных и яркие сюжетные линии.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Аллегоричность и моральное наставление стали характерными чертами литературы, предлагая читателям глубокое осмысление ценностей и жизни.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романа и реализма в XVIII веке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 — первые английские романы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Сэмюэл Ричардсон публикует «Памелу», отражая общественные и моральные нормы, что становится прорывом в жанре повествовательной прозы.
</a:t>
            </a:r>
            <a:endParaRPr lang="en-US" sz="144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 — рост реализма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начинают больше уделять внимание внутреннему миру персонажей, бытовым деталям и нравственным дилеммам, отражая повседневную жизнь общества.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1719 год — «Робинзон Крузо» Даниэля Дефо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рассказывает о приключениях и выживании героя, стимулируя интерес читателей к подробному описанию быта и человеческих испытаний.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Распостранение книг и массовое чтение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Печатание литературы увеличивается, что делает книги доступными для различных социальных слоёв, способствуя культурному распространению знаний.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и становление сатирической драматургии во Франции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драматург и актёр, Мольер создавал комедии, которые с иронией разоблачали человеческие пороки и общественное лицемерие, формируя новый жанр сатиры в театре.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произведения, такие как «Тартюф» и «Мещанин во дворянстве», оказали значительное влияние на европейскую драматургию, распространяя идеи критики и преобразования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 — мастер фуг и хоралов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создавал сложные музыкальные произведения, исполнявшиеся на органах и клавесинах. Его музыка сочетает глубокую эмоциональность и математическую точность, раскрывая богатство барочного стиля.
</a:t>
            </a:r>
            <a:endParaRPr lang="en-US" sz="1284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Антонио Вивальди и «Времена года»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Вивальди известен циклом концертов, воспевающих четыре сезона. Его музыка отличается яркой мелодичностью и радостью, рассказывая истории природы через звуки скрипки.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композиторы барокко: Бах и Вивальди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Рококо в европейской живописи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Рококо принес лёгкость и изящество, заменив строгую академичность классицизма. Цвета стали более мягкими, а композиции — изящными и изысканными, подчеркивая великолепие праздников и повседневных радостей.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Антуана Ватто и Жана-Оноре Фрагонара живописуют светские развлечения и любовные сцены, делая акцент на утонченном деталировании и чувственной атмосфере.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Джонатан Свифт и развитие сатирической литературы XVIII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Свифт использовал сатиру для критики социальных пороков и человеческих глупостей в «Путешествиях Гулливера». Его острые аллегории обнажали несправедливость и абсурдность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Свифта расширили возможности критической литературы, вдохновляя других писателей обращать внимание на важные общественные проблемы посредством юмора и иронии.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Просвещение: Вольтер и Дидро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философа противостояли абсолютизму и религиозному контролю, утверждая идеалы толерантности, гражданских свобод и научного прогресса, что влияет до сих пор.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защищал свободу мысли и выступал против догматизма, что отразилось в его произведении «Кандид», пропагандирующем рационализм и юмор для борьбы с предрассудками.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 Дидро возглавил создание «Энциклопедии» — сборника знаний, продвигающего образование и критику устаревших взглядов, что способствовало развитию светского мышления.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формы симфонии и струнного квартета стали классикой, задавая стандарты для последующих поколений композиторов.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музыка получила развитие, представленная форматами для небольших составов, что делало исполнение более интимным и выразительным.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опера развивалась под влиянием Кристофа Глюка и Моцарта, объединяя драму и музыку для усиления эмоционального воздействия.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обрёл популярность благодаря работам Даниэля Дефо и Сэмюэла Ричардсона, рассказывая сложные истории человеческих отношений и судьбы.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жанров в искусстве и литературе XVIII века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Моцарт: расцвет классической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написал более 600 произведений, включая прославленные оперы, симфонии и концерты, отличающиеся мелодической красотой и новаторством.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сформировало венскую классическую школу и оказало значительное влияние на дальнейшее развитие европейской музыки.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 Фридрих Гендель: жизнь и творчество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Оратории и «Мессия» — шедевр Генделя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Гендель стал знаменит благодаря оркестровым произведениям и ораториям, особенно «Мессии», которые до сих пор исполняются во всём мире. В работе сочетаются духовность и выразительность.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 для дворов и церквей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Генделя пользовались популярностью при европейских дворах и в англиканской церкви. Он объединил немецкие, итальянские и английские музыкальные традиции в уникальном стиле.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пригласил западных архитекторов, что отразилось в создании Санкт-Петербурга с его барочными дворцами и монументами.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культура активно перенимала европейские формы и идеи, интегрируя их в собственный художественный и литературный контекст.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Ломоносов и Державин ввели просветительскую сатиру и классицистические жанры, способствуя пробуждению новой национальной культуры.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европейской культуры на Россию XVIII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образовательных учреждений в Европе за столетие Просвещения отражает усиление роли культуры и науки.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развития образования в Европе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Просвещения количество школ и университетов в Европе увеличилось примерно на 18%, что способствовало распространению знаний и развитию гуманизма.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влияние литературы и искусства эпохи XVII—XVIII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времени заложили основы современных культурных ценностей и эстетики, поддерживают свободу мысли и творческий поиск. Их значение ощущается в образовании, искусстве и обществе сегодня.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2026-05-10T17:13:12Z</dcterms:created>
  <dcterms:modified xsi:type="dcterms:W3CDTF">2026-05-10T17:13:12Z</dcterms:modified>
</cp:coreProperties>
</file>