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паслёновые, розоцветные, сложноцветные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великих семейства растений, важные для нашего питания и природы.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паслёновых, розоцветных и сложноцветных в природе и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семейства включают тысячи видов растений, распространённых по всему миру. Они важны для питания, медицины и украшения городских пространств. Учёные выделяют их по особенностям строения цветов и плодов, что помогает узнавать растения в природе.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Паслёновые: основные факты и среда обитания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паслёновых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 насчитывают около 3000 видов, большинство из которых произрастает в тёплых тропиках и субтропиках. Благодаря такому многообразию семейство представлено в различных экосистемах по всему миру.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Паслёновые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известно около 50 видов паслёновых, среди них широко распространены культурные растения, такие как картофель и томаты, которые занимают важное место в пищевом рационе.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растений паслёновых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травы, кустарники и немногочисленные виды деревьев. Это разнообразие позволяет им успешно адаптироваться к разным условиям окружающей среды.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паслёновых чаще всего простые, расположены поочерёдно вдоль стебля, что облегчает узнавание растений.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ботанические признаки паслёновых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обычно собраны в кистевидные соцветия, реже бывают одиночными, с пятью лепестками, которые могут быть как сросшимися, так и свободными.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представлены преимущественно ягодами (например, томат или картофель), а также коробочками, что характерно для семейства.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содержат алкалоиды, такие как соланин, которые придают растениям ядовитость и служат защитой от вредителей.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роль паслёновых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основной овощ в рационе россиян, его выращивают на огромных территориях, он обеспечивает питательность и доступность питания.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Томаты, перец и баклажаны популярны в кулинарии и промышленной переработке. Табак используется в фармацевтике и парфюмерии, что расширяет сферу их применения.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4764" y="2128402"/>
            <a:ext cx="224175" cy="25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930" y="2128402"/>
            <a:ext cx="224175" cy="25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культуры паслёновых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в Россию в XVIII веке, быстро стал основным продуктом питания благодаря высокой урожайности и пищевой ценности.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из Южной Америки, богат витаминами и антиоксидантами, широко используется в свежем и переработанном виде.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Перец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витамин C и микроэлементы, разнообразие сортов позволяет использовать его как в свежем виде, так и в приготовлении блюд.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Табак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Техническая культура, сырьё для производства лекарств и ароматических веществ в парфюмерии и медицине.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паслёновых в мире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значительные объёмы производства, подтверждающие их важность в сельском хозяйстве.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лидирует среди паслёновых по объёму производства, обеспечивая продовольственную безопасность многих стран.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ФАО, 2021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паслёновые: польза и риски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Белена и дурман как источник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Белена и дурман содержат алкалоиды атропин и скополамин, применяемые в медицине при точной дозировке. Их свойства важны для фармакологии, но неправильное использование опасно.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 чёрный и его двойственная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Паслён чёрный имеет лекарственные свойства, но плоды ядовиты для детей. Это подчёркивает необходимость знаний и осторожности при взаимодействии с дикорастущими паслёновыми.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около 3000 видов, они распространены в умеренных и северных регионах Евразии и Америки, а также встречаются в Африке и Австралии.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 представлены разнообразными формами: от больших деревьев до невысоких кустарников, а также травянистых растений, адаптированных к разным средам.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лесах, на полянах и в сельскохозяйственных угодьях, играя важную роль в экологических системах и сельском хозяйстве.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Розоцветные: разнообразие и география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и цветков розоцветных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питающие придатки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розоцветных листья обычно простые или сложные, всегда с характерными прилистниками. Часто края листовых пластин зубчатые, что помогает опознаванию рода.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и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пятичленные, крупные и ароматные, обычно опыляются насекомыми. Плоды варьируются от семечковых яблок до косточковых и многокостянок, многие из которых съедобны и важны в хозяйстве.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представители розоцветных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 груша — символы русских садов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и груша давно считаются основой плодовых садов средней полосы России. Эти деревья дают вкусные и полезные плоды, которые выращивают почти в каждом приусадебном хозяйстве.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Вишня, слива и абрикос — популярные садовые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плодовые растения активно культивируются в садах и огородах благодаря сочным и ароматным плодам. Их выращивают не только для еды, но и для заготовок на зиму.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Малина, клубника и шиповник — кладезь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и клубника пользуются спросом за сладкий вкус и питательность, а шиповник выделяется высоким содержанием витамина C, что делает его ценным для здоровья человека.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плодов культурных розоцветных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категории плодов с примерами распространённых видов. Разнообразие форм объясняет широкое применение плодов в питании и народной медицине.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плодов розоцветных позволяет широко использовать их в кулинарии и лекарственном деле благодаря различным структурам и вкусам.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плодоводства, 2020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Кизильник и спирея часто применяются для озеленения и украшения городских парков и скверов благодаря яркой листве и обильному цветению.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Боярышник широко используют в качестве живой изгороди — его колючие ветви создают естественную преграду и служат средой обитания для птиц.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Дикая яблоня важна для селекционеров как источник генетического материала, а шиповник ценится за высокое содержание витаминов и лечебные свойства.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и декоративные розоцветные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— самое многочисленное семейство растений, включающее свыше 25 000 видов с разнообразными формами, преобладающими травами.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сложноцветные: определение и особенности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семейства входят полукустарники и кустарники, встречающиеся в самых разных экосистемах — от лугов до городских парков.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распространены практически по всему миру, они адаптированы к разным климатическим условиям и почвам.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Сложноцветные играют важную роль в природных сообществах, поддерживая биоразнообразие и обеспечивая пищу для многих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соцветия сложноцветных (корзинка)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Соцветие корзинка состоит из множества мелких цветков, компактно собранных на общем цветоложи, что делает его заметным и привлекательным для опылителей.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цветки обычно язычковые, придавая корзинке форму лепестков, а внутренние трубчатые цветки обеспечивают репродуктивную функцию растения.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экологическое значение сложноцветных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подсолнечника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культивируют ради семян, из которых получают популярное растительное масло, используемое в кулинарии и промышленности.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салата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Салат благодаря своим питательным свойствам и простоте выращивания стал одним из основных овощей в рационе людей.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Астра и хризантема широко используются в ландшафтном дизайне и флористике, украшая сады и праздничные композиции.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применение ромашки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аптечная — одно из самых известных лекарственных растений, применяемое в фитотерапии и косметологии.
</a:t>
            </a:r>
            <a:endParaRPr lang="en-US" sz="10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и разнообразие сложноцветных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сложноцветных имеет обширное географическое распространение, адаптируясь к самым разным климатическим зонам на планете.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богатство и широкое распространение делают сложноцветные лидерами по числу представителей среди цветковых растений.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мира, 2022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сорные сложноцветные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Полынь, осот и амброзия считаются сорняками, которые активно захватывают сельскохозяйственные и приусадебные территории, затрудняя выращивание культурных растений.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Амброзия вызывает аллергические реакции у людей, а некоторые виды полыни используются в народной медицине благодаря своим лечебным качествам.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паслёновыми, розоцветными и сложноцветными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внешних признаков семейств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0" y="2441308"/>
            <a:ext cx="9033600" cy="2655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1678825"/>
            <a:ext cx="4833000" cy="7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семейства оказывают большое влияние на продовольственную безопасность, здоровье и экологическое равновесие. Их растения незаменимы в сельском хозяйстве, медицине и декоративном садоводстве.
</a:t>
            </a:r>
            <a:endParaRPr lang="en-US" sz="1222" dirty="0"/>
          </a:p>
        </p:txBody>
      </p:sp>
      <p:sp>
        <p:nvSpPr>
          <p:cNvPr id="5" name="Text 1"/>
          <p:cNvSpPr txBox="1"/>
          <p:nvPr/>
        </p:nvSpPr>
        <p:spPr>
          <a:xfrm>
            <a:off x="88625" y="501700"/>
            <a:ext cx="8940600" cy="10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паслёновых, розоцветных и сложноцветных в жизни человека и природы
</a:t>
            </a:r>
            <a:endParaRPr lang="en-US" sz="343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2026-05-08T15:32:25Z</dcterms:created>
  <dcterms:modified xsi:type="dcterms:W3CDTF">2026-05-08T15:32:25Z</dcterms:modified>
</cp:coreProperties>
</file>