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изменении масштаба?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подобных фигур: главный закон масштаба
</a:t>
            </a:r>
            <a:endParaRPr lang="en-US" sz="3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тема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сохраняет форму, но меняет размер. Чтобы не ошибаться в задачах, нужно уверенно находить коэффициент подобия и отличать изменение длин от изменения площади.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одной паре соответствующих сторон можно определить масштаб всей фигуры.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во сколько раз одна подобная фигура больше или меньше другой.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коэффициента подобия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525" y="137452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удобно отметить соответствующие стороны и сравнить их длины. Если одна сторона обозначена как a, а другая как ak, сразу видно действие коэффициента подобия.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59525" y="2490898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в два раза каждая линейная величина тоже удваивается: стороны, высоты, диагонали и любые отрезки, связанные с фигурой.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59525" y="3607273"/>
            <a:ext cx="55365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рисунок помогает не путать форму и размер. Фигура остаётся той же по виду, но все измеряемые длины меняются одинаково.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 рисунке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площадь растёт не как длина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не от одного отрезка, а от двух взаимно перпендикулярных измерений. Поэтому простое умножение на k описывает только длины, но не площадь.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 двум направлениям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каждую сторону увеличить в k раз, то по одной оси площадь растёт в k раз и по другой тоже в k раз.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множитель получается перемножением этих изменений: k·k = k². Именно поэтому площадь подобных фигур меняется по квадрату коэффициента подобия.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коэффициента в числах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этим значениям легко увидеть общий закон: чем больше масштаб, тем быстрее растёт площадь.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росте коэффициента подобия вдвое площадь увеличивается в четыре раза, а при утроении — в девять раз.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Следствие формулы S2 = S1·k²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из 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фигуру, разбитую на маленькие одинаковые квадраты. Когда сторона увеличивается в k раз, на каждом отрезке помещается в k раз больше клеток, и общая сетка становится плотнее по двум направлениям.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меняется число клеток вдоль одной стороны, затем — вдоль другой. Поэтому увеличение площади нельзя описать одним множителем: счёт идёт сразу по двум осям.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старой фигуре было 6×4 клеток, то после увеличения в 2 раза получится 12×8 клеток. Видно, что число клеток стало не в 2, а в 4 раза больше.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формулу на клетчатой бумаге
</a:t>
            </a:r>
            <a:endParaRPr lang="en-US" sz="25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483800" y="276375"/>
            <a:ext cx="540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и квадраты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83800" y="1363675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площадь равна произведению длины на ширину. Если обе стороны умножить на k, то новая площадь станет в k² раз больше исходной.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3800" y="2500004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квадрат удобен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частный случай прямоугольника, поэтому правило работает так же. Изменение стороны в k раз сразу даёт изменение площади в k² раз.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3800" y="3636332"/>
            <a:ext cx="5407200" cy="10528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прямоугольник 3×4 имеет площадь 12, а 6×8 — 48. Каждая сторона стала в 2 раза больше, значит площадь выросла в 4 раза.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Длины, периметр и площадь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величин помогает не перепутать формулы при решении задач.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и периметр растут одинаково, а площадь — быстрее, потому что зависит от двух измерений.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подобных фигур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верна для треугольников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5457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равны соответствующие углы, а стороны пропорциональны. Поэтому, как только найден коэффициент подобия, можно сразу применять правило площади через квадрат масштаба.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свойства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213748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площади не важно, берём ли основание с высотой или другую пару соответствующих размеров. При любом выборе результат изменится одинаково, потому что масштаб действует на две стороны сразу.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пара размеров
</a:t>
            </a:r>
            <a:endParaRPr lang="en-US" sz="1113" dirty="0"/>
          </a:p>
        </p:txBody>
      </p:sp>
      <p:sp>
        <p:nvSpPr>
          <p:cNvPr id="13" name="Text 6"/>
          <p:cNvSpPr txBox="1"/>
          <p:nvPr/>
        </p:nvSpPr>
        <p:spPr>
          <a:xfrm>
            <a:off x="4072932" y="1748391"/>
            <a:ext cx="1695935" cy="30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 увеличен в k раз, его площадь увеличится в k² раз. Это удобно проверять на простых примерах, чтобы не перепутать площадь с периметром.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Треугольники: наглядный пример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25875" y="1178269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совпадают углы, а стороны отличаются в одном и том же отношении. Поэтому достаточно сравнить любую пару соответствующих сторон, чтобы определить коэффициент подобия.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925875" y="2479782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одного треугольника стала в 1,5 раза больше, то и высота увеличилась в 1,5 раза. Все линейные размеры меняются одинаково, без исключений.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925875" y="3781307"/>
            <a:ext cx="4555800" cy="9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 квадрату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при таком увеличении растёт быстрее: вместо умножения на 1,5 нужно умножить на 1,5². Поэтому новая площадь равна 2,25 от исходной.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задач на подобие и площади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11900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9406" y="1295150"/>
            <a:ext cx="338438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9600" y="1337300"/>
            <a:ext cx="571500" cy="45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k и k²
</a:t>
            </a:r>
            <a:pPr algn="l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коэффициент подобия, а потом забывают, что площадь зависит от него по квадрату. Из-за этого ответ получается в два раза меньше или больше нужного.
</a:t>
            </a:r>
            <a:endParaRPr lang="en-US" sz="1183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множитель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увеличились в k раз, площадь нельзя умножать только на k. Она меняется сильнее, потому что охватывает сразу две измерения фигуры.
</a:t>
            </a:r>
            <a:endParaRPr lang="en-US" sz="1194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Несоответствующие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берут стороны, которые не соответствуют друг другу. Тогда найденный коэффициент неверен, и вся дальнейшая цепочка вычислений приводит к ошибке даже при правильной формуле.
</a:t>
            </a:r>
            <a:endParaRPr lang="en-US" sz="1072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величины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и площадь связаны с масштабом по-разному. Периметр растёт в k раз, а площадь — в k², поэтому их нельзя подставлять друг вместо друга.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равен 2, значит площадь увеличивается в четыре раза. Для исходных 18 см² получаем 72 см² — это проверка правила k².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такая площадь получится у второй фигуры после увеличения.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 см²
</a:t>
            </a:r>
            <a:endParaRPr lang="en-US" sz="546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S₂ = S₁·k².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2: найти коэффициент подобия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83800" y="1302731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площадей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сравниваем площади: 180 ÷ 20 = 9. Это означает, что новая фигура стала больше по площади в девять раз, а не в два или три.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3800" y="248649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k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ищем коэффициент подобия. Нужно число, квадрат которого равен 9. Подходит 3, потому что 3² = 9 и именно такой масштаб даёт нужный результат.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83800" y="3670244"/>
            <a:ext cx="6369900" cy="10968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избежать ошибки: если стороны увеличились в 3 раза, площадь обязана вырасти в 9 раз. Значит, ответ согласуется с правилом подобия.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3: сначала масштаб, потом площадь
</a:t>
            </a:r>
            <a:endParaRPr lang="en-US" sz="2813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сравниваем соответствующие стороны: 12 ÷ 8 = 1,5. Это коэффициент подобия, по которому дальше можно переходить от старой площади к новой.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Применяем 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используем правило площади: она меняется по квадрату коэффициента. Значит, нужно умножить исходную площадь на 1,5², а не просто на 1,5.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путаем шаги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порядок действий важен: сначала длины, потом площадь. Если перепутать шаги, легко получить неверный ответ даже при правильных числах и единицах измерения.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увеличилась в 16 раз, значит нужно найти число, квадрат которого равен 16. Таким числом является 4, поэтому масштаб равен 4.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коэффициент подобия в данной задаче.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6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694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отношением площадей и квадратом коэффициента подобия.
</a:t>
            </a:r>
            <a:endParaRPr lang="en-US" sz="117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5: недостающее число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9525" y="1312050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площади квадратов: 100 ÷ 25 = 4. Значит, больший квадрат имеет коэффициент подобия 2, потому что 2² = 4.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59525" y="2428425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сторону большего квадрата, берём корень из площади. Если площадь равна 100 см², сторона составляет 10 см, а у меньшего квадрата — 5 см.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9525" y="3544800"/>
            <a:ext cx="6494100" cy="10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задание удобно решать через связь площади и стороны квадрата. Сначала определяют масштаб, затем проверяют результат через квадратный корень и единицы измерения.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10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6: смешанные данные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1257813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Разделяем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все данные отдельно: сторону, периметр и площадь. Это помогает не смешать величины и сразу увидеть, какая из них нужна для коэффициента подобия.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201414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верную величину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находят только по соответствующим сторонам. Периметр подходит как проверка, но не заменяет сторону, потому что он тоже меняется в k раз.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3800" y="2770492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площади, можно проверить найденный коэффициент по формуле S₂ = S₁·k². Так решение становится надёжнее и легче заметить ошибку в вычислениях.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352683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обязательно указывают единицы измерения: см, см² или другие. Это показывает, что длина, периметр и площадь не перепутаны между собой.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3800" y="4283168"/>
            <a:ext cx="63699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смешанных задачах полезно сделать короткую итоговую строку: найдено k, затем новая площадь, затем проверка. Такой порядок делает решение понятным и аккуратным.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подобных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23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главное правило легко запомнить: у подобных фигур совпадают углы, стороны меняются в k раз, периметр — тоже в k раз, а площадь — в k². Проверь себя на примере и убедись в ответе обратным ходом.
</a:t>
            </a:r>
            <a:endParaRPr lang="en-US" sz="474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2026-07-27T06:12:43Z</dcterms:created>
  <dcterms:modified xsi:type="dcterms:W3CDTF">2026-07-27T06:12:43Z</dcterms:modified>
</cp:coreProperties>
</file>