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вокруг нас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помогает всему вокруг двигаться, светить, греть и работать.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16" y="1263050"/>
            <a:ext cx="4989419" cy="392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энергия встречается каждый день
</a:t>
            </a:r>
            <a:endParaRPr lang="en-US" sz="361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нужна дома, в школе, на транспорте и в природе: она освещает комнаты, приводит в движение технику и поддерживает жизнь организмов.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энергии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 движением тела и его положением. Чем быстрее движется предмет или чем выше он поднят, тем заметнее проявляется этот вид энергии.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энергии показывает, насколько тело нагрето. Когда предметы трутся или топливо сгорает, тепловая энергия обычно увеличивается.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 движением электрических зарядов. Благодаря ей работают лампы, телефоны, компьютеры и многие приборы в доме и школе.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энергия запасена в пище, топливе и батарейках. Она может высвобождаться постепенно или быстро, когда вещество используется по назначению.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 звуковая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энергия переносится светом, а звуковая связана с колебаниями. Именно поэтому мы видим лампы и слышим музыку, речь и сигналы.
</a:t>
            </a:r>
            <a:endParaRPr lang="en-US" sz="10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2699" y="878675"/>
            <a:ext cx="5512799" cy="433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энергия меняется в обычных предметах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Лампочка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лампочке электрическая энергия превращается в свет. При этом часть энергии неизбежно переходит в тепло, поэтому корпус может нагреваться.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крутит педали, энергия мышц превращается в движение велосипеда. Чем сильнее усилие, тем быстрее и дольше он может ехать.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работает за счёт энергии аккумулятора. Во время зарядки электрическая энергия снова запасается в батарее и может использоваться позже.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Розетка и зарядка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розетку прибор получает электрическую энергию из сети. Затем она либо используется сразу, либо накапливается в аккумуляторе устройства.
</a:t>
            </a:r>
            <a:endParaRPr lang="en-US" sz="11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энергии используются в мире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структура энергопотребления пока остаётся очень разной по типам источников.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по-прежнему доминирует, но доля возобновляемых источников заметно растёт.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Energy Agency (IEA), World Energy Balances; округлённые доли по мировой первичной энергии, 2022–2023.
</a:t>
            </a:r>
            <a:endParaRPr lang="en-US" sz="6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любом превращении энергия сохраняется, хотя её форма меняется. Часть часто уходит в тепло, поэтому полезная отдача устройств меньше полной.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физики, закон сохранения энергии.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число главного правила: энергия не исчезает и не появляется из ниоткуда.
</a:t>
            </a:r>
            <a:endParaRPr lang="en-US" sz="19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от станции до дома
</a:t>
            </a:r>
            <a:endParaRPr lang="en-US" sz="27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получения и передачи электрической энергии потребителям.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источников энергии
</a:t>
            </a:r>
            <a:endParaRPr lang="en-US" sz="329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источники энергии по возможностям, ограничениям и практическому использованию.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источников есть сильные и слабые стороны, поэтому выбор зависит от местности, климата и потребностей людей.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 энергетике.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 невозобновляемые источники
</a:t>
            </a:r>
            <a:endParaRPr lang="en-US" sz="2753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возобновляемый источник: солнечный свет приходит постоянно, а его использование не требует сжигания топлива и не истощает запасы природы.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вода тоже относятся к возобновляемым источникам. Они быстро восполняются в природе, поэтому могут использоваться снова и снова.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нефть, газ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источники невозобновляемые, потому что образуются очень медленно. Их запасы ограничены, а расход происходит гораздо быстрее, чем пополнение.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тоже относится к невозобновляемым ресурсам. Он используется на атомных станциях и требует строгого контроля безопасности на всех этапах.
</a:t>
            </a:r>
            <a:endParaRPr lang="en-US" sz="10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энергия теряется впустую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особенно заметны в старой технике и при плохом уходе за устройствами.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трение, перегрев и неполное сгорание, тем выше эффективность и экономичнее работа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потерь энергии.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который дает силы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 начинается с еды, которая помогает проснуться и собраться на уроки. Каша, хлеб, фрукты и молочные продукты дают организму энергию для движения, внимания и работы мозга.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каждом приеме пищи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Углеводы, жиры и белки по-разному помогают телу. Одни быстро дают силы, другие надолго поддерживают работоспособность, а третьи нужны для роста и восстановления после нагрузок.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питание работают вместе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полезная еда не принесет пользы без отдыха. Полноценный сон помогает организму использовать полученную энергию, а школьный обед и перекус поддерживают силы в течение дня.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человек получает энергию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энергию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энергию измеряют в джоулях. Эта единица показывает, сколько работы может совершить тело или прибор, когда энергия переходит из одного вида в другой.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дома удобнее кВт·ч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чаще используют киловатт-часы, потому что так проще считать расход электричества. Эту величину указывают в счетах за свет и на многих электроприборах.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1 кВт·ч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киловатт-час — это энергия, которую использует прибор мощностью 1000 ватт за один час работы. Чем выше мощность, тем быстрее расходуется энергия.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и расход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показывает, сколько энергии прибор тратит за определенное время. Если два устройства работают одинаково долго, больше энергии израсходует то, у которого мощность выше.
</a:t>
            </a:r>
            <a:endParaRPr lang="en-US" sz="9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расходуется больше энергии
</a:t>
            </a:r>
            <a:endParaRPr lang="en-US" sz="286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расход влияют привычки семьи, число включенных приборов и режим дня. Поэтому одинаковые дома могут тратить разное количество энергии даже в один и тот же сезон.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потребление выше, а вечером оно растет почти всегда. Экономия особенно заметна, если уменьшить лишнее освещение и не оставлять приборы включенными без нужды.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диаграммы; без привязки к конкретному дому или региону.
</a:t>
            </a:r>
            <a:endParaRPr lang="en-US" sz="6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422" y="1793917"/>
            <a:ext cx="25625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359" y="3238872"/>
            <a:ext cx="384383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экономить энергию дома и в школе
</a:t>
            </a:r>
            <a:endParaRPr lang="en-US" sz="3512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лишний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стоит включать только там, где он действительно нужен. Если выйти из класса или комнаты, выключенный свет помогает сразу сократить ненужный расход электричества.
</a:t>
            </a:r>
            <a:endParaRPr lang="en-US" sz="867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технику разумно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Зарядные устройства, компьютеры и телевизоры не должны работать без необходимости. Выключение из сети и исправная техника помогают снизить лишний расход энергии.
</a:t>
            </a:r>
            <a:endParaRPr lang="en-US" sz="851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закрытые двери и окна уменьшают потери тепла. Так помещение дольше остается теплым, а отопление работает меньше и расходует меньше энергии.
</a:t>
            </a:r>
            <a:endParaRPr lang="en-US" sz="947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экономичные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Светодиодные лампы и утепленные окна помогают тратить меньше электричества и тепла. Такие решения полезны и дома, и в школе, потому что уменьшают потери.
</a:t>
            </a:r>
            <a:endParaRPr lang="en-US" sz="9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в природе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Солнца проходит через растения, пищу и живые организмы.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лампы расходуют меньше энергии
</a:t>
            </a:r>
            <a:endParaRPr lang="en-US" sz="283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яркость может достигаться разными способами. Поэтому при выборе лампы важно учитывать не только свет, но и срок службы, нагрев и удобство использования.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Светодиодная лампа наиболее экономична, а лампа накаливания тратит больше всего энергии. Меньший расход означает и меньшие счета, и меньшее выделение тепла.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относительному потреблению энергии при одинаковой яркости; усредненные значения.
</a:t>
            </a:r>
            <a:endParaRPr lang="en-US" sz="6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разных способов получения энергии
</a:t>
            </a:r>
            <a:endParaRPr lang="en-US" sz="251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разные источники используют по-разному в зависимости от условий местности и потребностей людей.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источника нет: каждый имеет сильные и слабые стороны. Выбор зависит от природных условий, стоимости и того, насколько важны чистота и стабильность.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видам источников энергии.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окружающая среда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12506"/>
            <a:ext cx="4152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полезная энергия требует разумного подхода. Экономия электричества, бережное отношение к природе и аккуратное размещение станций помогают снизить вред для среды.
</a:t>
            </a:r>
            <a:endParaRPr lang="en-US" sz="131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78031"/>
            <a:ext cx="4152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Солнечные, ветровые и гидроэлектростанции уменьшают количество вредных выбросов. Однако их нужно строить так, чтобы не мешать животным, растениям и водоемам.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1743550"/>
            <a:ext cx="4152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при сгорании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сжигают уголь, нефть или газ, в воздух попадают углекислый газ, сажа и другие вещества. Они ухудшают качество воздуха и усиливают изменение климата.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энергетики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на крышах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крышах домов все чаще можно увидеть солнечные панели. Они превращают свет в электричество и помогают получать энергию прямо там, где она нужна, без длинных линий потерь.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умные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установки становятся частью современных электросистем. Умные сети распределяют энергию точнее, а накопители сохраняют ее на время, когда солнца или ветра недостаточно.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показывают, как энергия может использоваться тише и чище. Если заряд получать от более чистых источников, такой транспорт помогает уменьшить вред для воздуха в городах.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вокруг нас и в будущем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меняет форму, но не исчезает. Человек может использовать ее разумно: экономить ресурсы, уменьшать потери и выбирать более чистые источники ради природы и 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2026-05-29T07:25:38Z</dcterms:created>
  <dcterms:modified xsi:type="dcterms:W3CDTF">2026-05-29T07:25:38Z</dcterms:modified>
</cp:coreProperties>
</file>