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миру воды: где она живёт, как меняется и почему её нужно беречь.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каждому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 животным каждый день. Без неё не бывает роста, дождя, чистоты и привычной жизни дома и на природе.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природе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запасы воды на Земле находятся в морях и океанах. Их поверхность кажется спокойной, но внутри постоянно движется вода, живут рыбы и растут водоросли.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несут воду по земле, а озёра собирают её в спокойных чашах. Эти водоёмы дают влагу растениям, животным и людям, которые живут рядом.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скрыта под землёй. Она медленно проходит через песок и камни, а потом может выйти наружу родником или попасть в колодец.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вода тоже присутствует, только в очень маленьких капельках. Из них образуются облака и туман, которые плывут над полями, лесами и городами.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вода превращается в снег и лёд. Так одна и та же вода может быть то прозрачной рекой, то белым сугробом, то ледяной коркой.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жидком виде вода течёт, льётся и собирается в лужи, ручьи и реки. Она легко принимает форму стакана, бутылки или любой другой ёмкости.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замерзает, она становится льдом. Лёд твёрдый и холодный, поэтому по нему можно скользить, а зимой им покрываются лужи, реки и окна.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воздухе вода может стать паром. Его почти не видно, но он поднимается вверх и позже может снова превратиться в капельки воды.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постоянно меняет место и состояние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дождь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облаке собираются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облака мельчайшие капли воды сталкиваются и соединяются. Постепенно они становятся всё крупнее, тяжелее и уже не могут долго держаться в воздухе.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падают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становятся слишком тяжёлыми, они выпадают из облака. Так начинается дождь, который поливает землю, растения и дороги.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холодно — снег или град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очень холодном воздухе вода падает не дождём, а снежинками или градинками. Облака так возвращают воду на землю в разном виде.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Замёрзшая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река может замедлиться и покрыться льдом, будто надела блестящую шапку. Под прозрачной коркой вода продолжает двигаться, а по краям появляются снежные берега и ледяные узоры.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сосульки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крошечных ледяных кристаллов, похожих на звёздочки. На крышах после морозной ночи вырастают сосульки — длинные холодные капли, которые очень любят солнечный свет и совсем не любят тепло.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81698"/>
            <a:ext cx="203100" cy="180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81698"/>
            <a:ext cx="203100" cy="180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90724"/>
            <a:ext cx="203100" cy="162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81698"/>
            <a:ext cx="203100" cy="180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реках, озёрах и морях. Они легко двигаются в воде, а дышат с помощью жабр, которые помогают им получать воздух из водной среды.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почти целиком состоят из воды и медленно плавают в море. Их мягкое тело движется плавно, словно прозрачный зонтик, который качает невидимая волна.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— большие морские животные, которые проводят всю жизнь в воде. Они дышат воздухом, но кормятся и путешествуют именно в морских просторах.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умеют жить и на суше, и в воде. Они любят влажные места, прячутся у прудов и могут прыгать в воду, когда им нужна безопасность.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мелкие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маленькие уголки воды важны. На листьях, в каплях и в прудах живут водоросли и крошечные существа, которым нужна влага для жизни.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человека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пьют воду каждый день, а ещё используют её для супов, каш и напитков. Без чистой воды невозможно нормально готовить и заботиться о здоровье.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руки, посуду и одежду. Благодаря ей дома, в школах и больницах становится чище, а значит, безопаснее для людей.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фермах и заводах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фермах вода нужна растениям, чтобы они росли крепкими и зелёными. На фабриках и заводах её используют для охлаждения машин и разных процессов.
</a:t>
            </a:r>
            <a:endParaRPr lang="en-US" sz="111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тушить пожары и спасать дома, леса и людей. Это очень важная работа, потому что огонь не любит встречаться с водой.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грязная вода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754075"/>
            <a:ext cx="41094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обычно прозрачная, без неприятного запаха и видимого мусора. Она подходит для питья и помогает людям, животным и растениям оставаться здоровыми.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273800" y="2804601"/>
            <a:ext cx="41094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воде есть мусор, грязь или вредные вещества, она становится опасной. Такая вода может навредить живым существам и испортить природу вокруг.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очищается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Воду собирают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воду берут из реки, озера или водохранилища. Затем её направляют на станцию очистки, где начинают удалять крупный мусор и грязь.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Фильтрация и отстаивание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пропускают через фильтры и дают ей отстояться. Так из неё уходят песок, ил и мелкие частички, которые нельзя увидеть сразу.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Обеззараживание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воду очищают от вредных микробов специальной обработкой. Только потом она становится безопасной и может попасть в дома, школы и больницы.
</a:t>
            </a:r>
            <a:endParaRPr lang="en-US" sz="12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 крану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путь от природного источника до домашнего крана.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лишняя минута с открытым краном — это напрасная потеря ценного ресурса, который нужен людям каждый день.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млрд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и ЮНИСЕФ, программа JMP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не имеют безопасной питьевой воды.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 дома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чистки зубов не нужно держать воду открытой. Если закрывать кран хотя бы на пару минут, можно сберечь много воды без всяких усилий.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Чини протечки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капля, которая падает час за часом, превращается в большую потерю. Если кран капает, лучше сразу позвать взрослого и устранить поломку.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Наливай ровно столько, сколько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 и мытья посуды стоит брать только нужное количество воды. Так она не уйдёт впустую, а в стакане не останется лишнего.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о 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следить за водой каждый день: не оставлять её без дела и напоминать об этом дома. Маленькая привычка помогает большой реке экономии.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погода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рождаются из пара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нагревает воду в лужах, реках и морях, она испаряется и поднимается вверх. В небе пар остывает, и из него появляются облака.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влияют на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 воздух обычно более влажный и прохладный. Поэтому вода помогает появляться туманам, смягчает жару и делает погоду более переменчивой.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 возвращают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вода снова попадает на землю в виде дождя, снега или града. Так природа словно отправляет воду в большое путешествие по кругу.
</a:t>
            </a:r>
            <a:endParaRPr lang="en-US" sz="12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с водой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легко переходит из одного сосуда в другой и принимает его форму. Это можно увидеть даже в обычном стакане, кувшине или миске.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положить в воду сахар, он исчезнет с глаз и растворится. Вода умеет смешиваться с разными веществами и менять свой вид.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краски быстро распространяется в воде, и она меняет цвет. Такой опыт показывает, как вода помогает веществам двигаться и смешиваться.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плавает, потому что он легче жидкой воды. Поэтому зимой сверху на реке или в луже сначала образуется ледяная корочка.
</a:t>
            </a:r>
            <a:endParaRPr lang="en-US" sz="11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сказках и пословицах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 из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вода часто становится чудом, которое помогает героям. Живая вода возвращает силы, а серебряный ручей будто шепчет путь домой. Такие истории делают обычную каплю почти волшебной и очень доброй.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терпении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вода напоминает, что всё движется и всё меняется. Она точит камень не силой, а упорством, а значит, учит терпению, труду и спокойствию. Даже маленький ручей умеет добраться далеко.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загрязнять воду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 простых действиях, которые помогают сохранить реки, озёра и берега чистыми.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будущем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каждый 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зря, дома и в школе её хватит на более важные дела. Экономия начинается с маленьких привычек.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берега и водоёмы, тем лучше живым существам вокруг. Чистая река радует людей, растения и животных, словно длинная голубая дорожка.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завтрашнем дне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аккуратное действие сегодня помогает сохранить воду для будущего. Даже простое правило «не лить лишнее» делает большую пользу всей планете.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наша общая ценность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всему живому: людям, растениям и животным. Она путешествует по природе, помогает нам каждый день и заслуживает заботы. Беречь её нужно всегда — дома, в школе и на природе.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2026-05-25T20:21:18Z</dcterms:created>
  <dcterms:modified xsi:type="dcterms:W3CDTF">2026-05-25T20:21:18Z</dcterms:modified>
</cp:coreProperties>
</file>