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Төрле сүз төркемнәрен ясаучы кушымчалар
</a:t>
            </a:r>
            <a:pPr algn="l" indent="0" marL="0">
              <a:lnSpc>
                <a:spcPct val="100000"/>
              </a:lnSpc>
              <a:buNone/>
            </a:pPr>
            <a:r>
              <a:rPr lang="en-US" sz="3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Кушымчалар создают новые слова и помогают определить их часть речи.
</a:t>
            </a:r>
            <a:endParaRPr lang="en-US" sz="339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Кушымча: маленькая часть слова с большой работой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Кушымча стоит после корня и помогает слову получить новое значение. Благодаря ей из одной основы возникают родственные слова: лес — лесник, добрый — доброта, быстро — быстро.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Словообразующие и формообразующие суффиксы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Словообразующие суффиксы образуют новое слово и нередко переводят его в другую часть речи: ученик, берёзовый, прыгать, тихо.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суффиксы не создают нового слова, а лишь меняют его форму: читал, читая, сильнее. Значение основы при этом сохраняется.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5 класса важно различать эти два типа: словообразующий суффикс добавляет новое значение, а формообразующий помогает изменить грамматическую форму.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существительных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помогают назвать человека, предмет или уменьшенную форму точнее.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существительных часто называют человека по занятию или делают название предмета более точным и выразительным.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словообразовательных моделей русского языка для 5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людей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 дело жизни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назвать человека по профессии или занятию: водитель, строитель, учитель. В таких словах легко увидеть, чем занимается человек каждый день. Именно поэтому они часто отвечают на вопрос кто?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команде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показывают участие человека в общем деле: артист, перевозчик, шахматист. Они помогают быстро понять, какую роль выполняет человек. Такие названия особенно удобно использовать в рассказах о школе и работе.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суффикс часто добавляет к основе конкретный оттенок признака: материал, принадлежность или качество.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примерам: каменный, берёзовый, городской, заботливый, синеватый.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1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прилагательных и их значения
</a:t>
            </a:r>
            <a:endParaRPr lang="en-US" sz="3151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группы связаны с материалом и отношением к предмету; слабый признак выражается реже.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5050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материал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 суффиксами помогают назвать признак очень точно: кожаный, речной, утренний. С их помощью предметы сразу становятся более узнаваемыми и конкретными.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выразительная речь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не просто назвать предмет, а описать его признак: дружелюбный человек, речной берег, утренний свет. Текст звучит живее и яснее.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существительным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согласуется с существительным по роду, числу и падежу: кожаный мяч, кожаная сумка, кожаные ботинки. Это делает речь грамматически точной.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описание точнее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суффикс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помогает отличить суффикс от корня и увидеть, как образовано слово.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передать, как именно происходит действие: долго, повторно или кратко.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суффиксы уточняют характер действия и помогают отличить длительное действие от короткого или повторяющегося.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словообразовательных моделей русского языка для 5 класса.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глаголов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суффиксы меняют значение действия
</a:t>
            </a:r>
            <a:endParaRPr lang="en-US" sz="3191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стучать — стукнуть видно, что суффикс помогает отличить длительное действие от короткого и быстро завершённого. Это важно для точной передачи смысла.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писать и записывать показывают разный характер действия. Суффикс добавляет значение повторяемости, направленности или продолжительности, поэтому смысл становится более конкретным.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прыгать — прыгнуть и рисовать — нарисовать помогают увидеть, как меняется оттенок действия. Один суффикс может изменить не только форму, но и смысл.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различия особенно полезны в устной и письменной речи. Они помогают выбрать слово, которое точнее передаёт, как именно происходит 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наречия образуются от прилагательных и сохраняют их смысловой признак.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учебных примеров из презентации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с помощью которых образуются наречия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модель с -о; остальные суффиксы встречаются реже и уточняют способ действия.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признак предмета: тихий, честный, дружеский. Оно изменяется по роду, числу и падежу.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наречия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основе прилагательного добавляется суффикс или приставка с суффиксом: тихо, честно, по-дружески.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 признак действия, а не предмета. Оно отвечает на вопрос как? и показывает способ действия.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наречие связано с глаголом: говорит тихо, пишет аккуратно, отвечает дружелюбно.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прилагательного к наречию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относятся к разным частям речи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какие суффиксы чаще образуют слова разных частей речи.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суффиксу можно предположить часть речи и понять, какое новое значение добавлено к основе.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учебных примеров из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на вид суффиксы и разные значения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важно смотреть не только на буквы, но и на слово целиком. Одинаковый по виду суффикс в разных словах может выражать материал, отношение, качество или уменьшительность.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сравнивать однокоренные слова и проверять, какая часть действительно стоит после корня. Так легче отличить суффикс от окончания и правильно определить значение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 по составу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помогает увидеть, как слово было образовано и какую роль играет суффикс.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цепочка, тем нагляднее видно, как суффиксы добавляют новые значения и помогают образовывать слова разных частей речи.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родственных слов можно получить от основы «школ-» в учебной цепочке.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учебных примеров из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уменьшительности и ласкательности
</a:t>
            </a:r>
            <a:endParaRPr lang="en-US" sz="2679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Котик и тихонько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котик и тихонько звучат дружелюбно и спокойно. В них суффикс не просто уменьшает предмет или признак, но и помогает создать добрую, спокойную интонацию. Именно поэтому такие слова часто встречаются в разговорной и художественной речи.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Домик, который стал ближе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дом можно назвать домиком, если речь идёт о маленьком строении или если хочется сказать ласково. Суффикс делает слово мягче и добавляет тёплый оттенок. В тексте такой выбор помогает передать отношение говорящего к предмету.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особенно удобны для наблюдения, потому что они легко узнаются в знакомых словах.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учебных примеров из презентации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словообразования встречаются чаще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-ник-, -н-, -ива- и -о продуктивны: они часто помогают образовывать новые слова.
</a:t>
            </a:r>
            <a:endParaRPr lang="en-US" sz="12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значение суффикса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подбери однокоренные слова и сравни их звучание: город — городской, бег — бегать, добрый — доброта. Общая часть должна остаться одинаковой.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посмотри, что меняется: предмет, признак, действие или его оттенок. Именно суффикс часто добавляет новое значение и помогает понять, к какой части речи относится слово.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возникают сомнения, проверь слово в паре с другими родственными словами. Такой способ помогает не перепутать суффикс с корнем и не ошибиться в разборе.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строить слова 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делают язык богаче: они образуют новые слова, помогают определить часть речи и уточняют значение. Если видеть их в слове, разбор становится понятнее, а родственные слова — заметнее.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2026-05-21T14:33:03Z</dcterms:created>
  <dcterms:modified xsi:type="dcterms:W3CDTF">2026-05-21T14:33:03Z</dcterms:modified>
</cp:coreProperties>
</file>