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Выделение: роль и значение для живых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важный процесс удаления нежелательных продуктов обмена веществ.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выделения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впервые выявили функции почек, кожи и лёгких в организмах. Обнаружения тонких структур с микроскопией расширили знания, опираясь на труды Сеченова и Бернарда, а также клинические данные.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процесса выделения и его функции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это биологический процесс удаления из организма метаболических продуктов, токсинов и излишней жидкости для поддержания здоровья и нормального обмена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способствует стабильности химического состава внутренней среды, предотвращая накопление вредных веществ, вызывающих дисбаланс и нарушение работы органов.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выделению организм поддерживает гомеостаз, обеспечивая оптимальные условия для функционирования клеток и тканей на постоянном уровне.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выделительной системы человека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мочевыводящая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образуют мочу, которая по мочеточникам поступает в мочевой пузырь и выводится наружу через мочеиспускательный канал. Эта система отвечает за основную очистку организма.
</a:t>
            </a:r>
            <a:endParaRPr lang="en-US" sz="94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её выделительная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кожи выделяют пот — смесь воды, солей и мочевины, обеспечивая терморегуляцию и вывод токсинов, особенно при физической нагрузке.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Лёгкие, печень и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удаляют углекислый газ при дыхании, печень обезвреживает вредные вещества, а кишечник выводит непереваренные остатки, дополняя выделительную функцию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обеспечивают более половины удаления отходов, а лёгкие регулируют уровень СО₂ и воды.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органов в выделение продуктов обмена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являются главным органом выделения, поддерживая баланс тела, тогда как другие органы корректируют остаточные процессы.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виды продуктов обмена с соответствующими органами и маршрутами устранения из организма.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отходов и пути их удаления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отходов выводится специфическим органом через свой путь, обеспечивая комплексное очищение организма.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справочник, 2022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почек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Нефроны — функциональные единицы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почке насчитывается около миллиона нефронов. Каждый нефрон фильтрует кровь, участвуя в образовании мочи и поддержании химического баланса организма.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водно-солевого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уровень воды и солей, способствуя поддержанию оптимального артериального давления и предотвращая отёки и обезвоживание.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почек в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Клубочек осуществляет фильтрацию крови, а канальцы реабсорбируют полезные вещества и формируют конечный состав мочи, обеспечивая её удаление из организма.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образования и вывода мочи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фильтрации и выведения жидких отходов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выделительная функция лёгких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ежедневно выводят около 0,5 литра воды и углекислого газа, что происходит при каждом акте выдоха, помогая очистить организм от газообразных отходов.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отдача углекислого газа через дыхание поддерживает стабильное кислотно-щелочное равновесие, необходимое для нормального функционирования клеток и тканей.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работы лёгких в выделении влияет на общее здоровье и помогает предотвращать нарушения обмена веществ и хронические заболевания.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орган выделения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и состав выделений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смесь воды, солей и мочевины. При физической активности объём пота увеличивается, способствуя терморегуляции и удалению токсинов.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функция потовой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Потовая железа состоит из секреторной части и выводного протока, обеспечивая процесс выделения и испарения жидкости для охлаждения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функции печени и кишечника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играет важную роль в обезвреживании токсинов, переводя их в неопасные вещества, которые легче выводятся из организма через желчь и кровь.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расщеплении гемоглобина в печени образуется билирубин, который выводится с желчью в кишечник, обеспечивая удаление продуктов распада красных кровяных клеток.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удаления отходов, кишечник регулирует водно-солевой обмен и предотвращает накопление вредных веществ в организме.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способствует выведению твёрдых остатков пищи и непереваренных веществ, участвуя в общем очищении организма и поддержании баланса.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выделения у животных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рыб удаляют из организма избыток воды и солей, поддерживая водно-солевой баланс в организме морских и пресноводных видов.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Мальпигиевы сосуды отвечают за выделение отходов метаболизма, помогая эффективно избавляться от токсинов у насекомых.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выделяют мочевую кислоту, что обеспечивает экономию воды и важно для их жизни в условиях ограниченного водного ресурса.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 морские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также выделяют мочевую кислоту, а морские животные адаптированы к быстрому выведению солей для поддержания гомеостаза.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структуры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как природные фильтры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поглощают воду с растворёнными солями и токсинами, которые затем выделяются обратно в почву, очищая растение от вредных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процесс транспирации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через устьица выделяют воду в виде пара и иногда выделяют смолы или эфирные масла, что помогает растениям защищаться и поддерживать водный баланс.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связь выделения и внутренней среды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органы контролируют содержание воды, солей и кислотно-основного баланса, обеспечивая стабильность внутренней среды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Регулируя осмотическое давление и объём жидкостей, они предотвращают нарушения обменных процессов и способствуют нормальному функционированию клеток.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выделительной системы приводят к дисбалансу и заболеваниям, ухудшая общее состояние здоровья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автоматически регулируют количество выделяемой мочи в зависимости от поступления жидкости, поддерживая баланс в организме.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объема выпитой воды на работу почек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выпито воды, тем активнее почки выводят лишнюю жидкость, что помогает избегать её накопления и отёков.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физиологии почек, 2023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4920" y="1846057"/>
            <a:ext cx="5388560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азотистых отходов, выводимых млекопитающими, птицами и рептилиями, а также их значение для сохранения воды.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выделения у разных классов позвоночных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мочевой кислоты у птиц и рептилий снижает потерю воды, помогая выживать в сухом климате.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позвоночных, учебник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патологии выделительной системы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Нефрит вызывает воспаление почек и сопровождается болью, отёками и изменениями мочи. Мочекаменная болезнь характеризуется образованием камней, затрудняющих отток мочи.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влияет на концентрацию мочи и усиливает нагрузку на почки. Потница, хоть и менее серьёзное заболевание, отражает нарушения выделения потовыми железами.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заболеваний выделительной системы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достаточного количества чистой воды способствует нормальной работе почек и предотвращает образование камней.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потребления соли помогает снизить нагрузку на органы выделения и уменьшить риск развития гипертонии.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кровообращение и вывод токсинов, поддерживая здоровье всей выделительной системы.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опорожнение мочевого пузыря предотвращает застои и инфицирование мочевыводящих путей.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выделении у организмов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трансформируют продукты выделения в полезные минералы и удобрения, способствуя плодородию почвы и росту растений.
</a:t>
            </a:r>
            <a:endParaRPr lang="en-US" sz="101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защитные выделения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цветы выделяют липкие вещества, которые защищают их от насекомых-вредителей, демонстрируя роль выделения не только в обмене, но и в защите.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находки камней в почках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египетских мумий возрастом более 3000 лет обнаружены камни в почках, что свидетельствует о том, что болезни выделительной системы существовали с древних времён.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выделение — залог здоровья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обеспечивает очищение и баланс веществ в организме, играет ключевую роль в поддержании здоровья и предотвращении заболеваний у человека и других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2026-05-09T00:49:11Z</dcterms:created>
  <dcterms:modified xsi:type="dcterms:W3CDTF">2026-05-09T00:49:11Z</dcterms:modified>
</cp:coreProperties>
</file>