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039" y="1066900"/>
            <a:ext cx="2972872" cy="2864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и генная инженерия: изменение наследственного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научилась точно менять ДНК и наследственные признаки.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расшифровки генома к точному редактированию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проекта по расшифровке генома человека биология получила новый уровень анализа наследственного материала. Особенно важным стал CRISPR-Cas9: он сделал редактирование ДНК проще, точнее и доступнее для лабораторий и медицины, сельского хозяйства и исследований генов.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понятия: ген, хромосома, геном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записана информация о признаке или о синтезе определённого белка. Именно гены определяют наследственные особенности организма и служат основной единицей изучения в генетике.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хромосома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 представляет собой упакованную форму ДНК вместе с белками. Она обеспечивает сохранение и передачу наследственной информации; у человека в соматических клетках содержится 46 хромосом.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геном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 — это полный набор наследственной информации организма, включающий все гены и участки ДНК. Он отражает не отдельный признак, а всю программу биологического развития и работы клеток.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 затрагивают один или несколько нуклеотидов. Даже небольшая замена в ДНК может изменить структуру белка и повлиять на проявление признака или развитие болезни.
</a:t>
            </a:r>
            <a:endParaRPr lang="en-US" sz="1307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перестройки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изменения охватывают большие участки хромосом или целые хромосомы. Они часто влияют сразу на несколько генов, поэтому могут вызывать заметные нарушения в работе организма.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инженерия: изменения крупных участков генома
</a:t>
            </a:r>
            <a:endParaRPr lang="en-US" sz="2446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Делеция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делеции участок хромосомы утрачивается полностью. Такое изменение может удалять сразу несколько генов, поэтому последствия нередко бывают выраженными и затрагивают работу целых биологических систем.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Дупликация означает удвоение фрагмента ДНК. Избыточная копия участка может менять уровень работы генов и помогать изучать, как количество генетического материала влияет на признак.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инверсии фрагмент хромосомы разворачивается на 180 градусов. Последовательность ДНК сохраняется, но меняется её расположение, что может нарушать нормальное считывание генов.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Транслокация связана с переносом участка на другую хромосому. Такой обмен может создавать новые сочетания генов и особенно важен для исследования наследования и хромосомных нарушений.
</a:t>
            </a:r>
            <a:endParaRPr lang="en-US" sz="12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09404"/>
            <a:ext cx="3887700" cy="231964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и генная инженерия: сравнение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показывает, что они решают разные задачи: от крупных перестроек генома до точного изменения отдельных генов.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инженерия работает на уровне больших перестроек, а генная инженерия — на уровне точного редактирования конкретных последовательностей ДНК.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обзорные материалы по биотехнологии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рекомбинантную ДНК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получения конструкции с нужным геном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применения CRISPR в исследованиях и медицине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быстро стал универсальным инструментом для проверки функций генов, создания моделей болезней и разработки клеточных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интереса: технология из лабораторной новинки превратилась в ключевой инструмент точного редактирования ДНК.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данным обзорных публикаций о CRISPR после 2013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7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генной инженерии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Рестриктазы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ферменты разрезают ДНК в строго определённых местах. Благодаря этому можно выделять нужные фрагменты и подготавливать их для дальнейшего соединения или переноса в клетку.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позволяет многократно копировать выбранный участок ДНК. Это помогает анализировать малые количества материала и обнаруживать даже редкие последовательности.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ДНК-лигаза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соединяет фрагменты ДНК в единую молекулу. Она необходима, когда нужно встраивать ген в вектор и создавать устойчивую рекомбинантную конструкцию.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CRISPR-Cas9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CRISPR-Cas9 узнаёт заданную последовательность и разрезает ДНК в нужной точке. После этого клетка может восстановить участок с изменением, которое задаёт исследователь.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 и ZFN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тоже используют для направленного редактирования генома. Они помогают работать с конкретными участками ДНК, когда требуется более точный контроль над изменением наследственного материала.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560" y="1638300"/>
            <a:ext cx="1326555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Плазмида как переносчик для 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удобны тем, что способны существовать отдельно от хромосомы и самостоятельно копироваться в бактериальной клетке. Именно поэтому их часто используют как небольшие носители для введения и сохранения нужного гена в лабораторных экспериментах.
</a:t>
            </a:r>
            <a:endParaRPr lang="en-US" sz="1127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векторы в клетках животных и 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клеток животных и человека часто применяют вирусные векторы, поскольку вирусы естественно умеют проникать в клетку и доставлять генетический материал. В биотехнологии этот механизм используют после удаления опасных свойств вируса и замены их на полезную нагрузку.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Агробактерия и растительные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растениях широко известен перенос генов через агробактерии, которые способны вводить ДНК в клетки растений. Такой способ помогает получать новые линии с нужными свойствами и наглядно показывает, как вектор связывает молекулярную биологию с селекцией.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переноса генов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генной инженерии в медицине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особенно важны биотехнологические лекарства, созданные с помощью бактерий и клеток, а также точные диагностические тесты для раннего выявления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результаты связаны с производством белков и терапией, но диагностика и модельные системы тоже стали неотъемлемой частью медицины.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и обзорным материалам по медицинской биотехнологии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получили одобрение для лечения спинальной мышечной атрофии, наследственной слепоты и серповидноклеточной анемии.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генная коррекция перестала быть только лабораторной идеей и стала практическим инструментом лечения наследственных болезней.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FDA; EMA; одобренные генотерапевтические препараты по состоянию на 2024 год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 и их диагностика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увидеть число и крупные перестройки хромосом. Его используют при подозрении на синдром Дауна, Тернера, Клайнфельтера и другие нарушения, связанные с изменением кариотипа.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FISH-диагностика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гибридизация in situ помогает находить конкретные участки ДНК и микроперестройки. Метод особенно полезен, когда нужно подтвердить подозрение на небольшую делецию или дупликацию.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CGH-анализ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геномная гибридизация выявляет потери и удвоения участков генома. Она даёт более подробную картину, чем обычное кариотипирование, и важна при анализе сложных наследственных синдромов.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применяют в пренатальной диагностике, онкологии и при обследовании детей с задержкой развития или врождёнными аномалиями, чтобы уточнить причину нарушений и выбрать тактику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306" y="1151850"/>
            <a:ext cx="3796587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выявления изменений ДНК и хромосом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анализируют наследственный материал на разных уровнях — от целой хромосомы до отдельного фрагмента ДНК.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 точнее искомое изменение, тем более тонкий метод требуется для его обнаружения.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обзорные данные по молекулярной диагностике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36" y="12266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 сельском хозяйстве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растения создают, чтобы уменьшить потери от насекомых, грибов и вирусов. Это позволяет стабилизировать урожай и сократить число обработок пестицидами.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стрессу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культуры лучше переносят засуху, засоление почв или применение гербицидов. Такие свойства особенно важны в регионах с нестабильным климатом и ограниченными ресурсами.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помогает менять состав продуктов, например повышать содержание полезных веществ. Известный пример — «золотой рис», в котором увеличено количество провитамина A.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широко обсуждаемым культурам относят Bt-кукурузу и модифицированную сою. Они демонстрируют, что биотехнологии могут одновременно решать задачи урожайности, защиты и питания.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редактирование растений и 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и лабораторной биологии редактирование генов помогает изучать функции отдельных участков ДНК и создавать модели наследственных болезней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ценны не только для селекции, но и для науки: они ускоряют поиск полезных признаков и проверку гипотез о работе генов.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 и обзорам по биотехнологии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социальные риски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редактирования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точные системы могут изменить не тот участок ДНК. Такие непреднамеренные изменения требуют строгой проверки, особенно если речь идёт о клетках, которые будут размножаться.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 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дороги, поэтому доступ к ним может быть неравным. Возникает риск, что польза от технологий окажется доступной только части пациентов или стран.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вмешательства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дело — лечить болезнь, другое — менять признаки ради улучшения возможностей человека. Именно поэтому общество обсуждает, какие вмешательства допустимы с научной и моральной точки зрения.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применением технологии важно получить информированное согласие, особенно в медицине. Пациент должен понимать возможные выгоды, ограничения и долгосрочные последствия вмешательства.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научной идеи к биотехнологическому продукту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разработки и проверки генетических технологий в биологии и медицине.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современных технологий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изменения не в той зоне ДНК, которую планировали редактировать. Такие off-target-эффекты могут нарушить работу других генов и требуют тщательной проверки.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 только создать нужную молекулу, но и доставить её в правильные клетки. Это сложно в тканях, которые трудно достать, и особенно важно для терапии организма целиком.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может распознавать вектор или редактирующий комплекс как чужеродный и запускать иммунную реакцию. Это снижает эффективность процедуры и повышает риск побочных эффектов.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поведение и многие другие особенности зависят от множества генов и факторов среды. Поэтому их нельзя изменить одной мутацией так же просто, как отдельный моногенный признак.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хромосомной и генной инженерии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связан с более безопасной доставкой генов, развитием базового и прайм-редактирования, а также с автоматизацией выбора молекулярных мишеней.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технологии определяется не только точностью редактирования, но и тем, насколько безопасно и массово её можно применять.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обзорам CRISPR, секвенирования и персонализированной медицины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наследственного материала меняет биологию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и генная инженерия уже стали важнейшими инструментами науки и медицины. Их успех зависит от точности, безопасности, правовых норм и ответственности перед человеком и природой.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2026-06-01T18:14:47Z</dcterms:created>
  <dcterms:modified xsi:type="dcterms:W3CDTF">2026-06-01T18:14:47Z</dcterms:modified>
</cp:coreProperties>
</file>