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06975" y="606975"/>
            <a:ext cx="4733100" cy="153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обзор: Past Continuous для 8 класса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5235500" y="2571750"/>
            <a:ext cx="3524100" cy="20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Глагольная форма для описания длительных действий в прошлом, важная для общения.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200" y="2514555"/>
            <a:ext cx="8421600" cy="19491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1200" y="1308338"/>
            <a:ext cx="8421600" cy="86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Continuous активно применяется с XIX века для передачи длительных действий в прошлом и рассматривается школьниками после Past Simple. Эта форма помогает понимать и описывать события и фон рассказов в литературе и кино.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61200" y="365375"/>
            <a:ext cx="84216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и значение Past Continuous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930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Past Continuous включает подлежащее, вспомогательный глагол was или were и основной глагол с окончанием -ing, обеспечивая выражение длительности действия в прошлом.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365350"/>
            <a:ext cx="8394600" cy="12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Past Continuous: схема образования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351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Местоимения I, he, she, it сочетаются с was, а you, we, they — с were, что важно для правильного построения предложений.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154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Примеры: «I was walking» и «They were studying» демонстрируют, как строятся утвердительные предложения в Past Continuous.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550" y="1159548"/>
            <a:ext cx="3942300" cy="176710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4220" y="1159548"/>
            <a:ext cx="3942300" cy="176710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временные маркеры Past Continuous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415448" y="3694631"/>
            <a:ext cx="39423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Временной маркер while указывает на параллельное продолжительное действие. Например, «She was reading while he was watching TV» — одна из классических иллюстраций длительного процесса на фоне другого.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15448" y="3155279"/>
            <a:ext cx="3942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while для обозначения длительности
</a:t>
            </a:r>
            <a:endParaRPr lang="en-US" sz="1375" dirty="0"/>
          </a:p>
        </p:txBody>
      </p:sp>
      <p:sp>
        <p:nvSpPr>
          <p:cNvPr id="10" name="Text 4"/>
          <p:cNvSpPr txBox="1"/>
          <p:nvPr/>
        </p:nvSpPr>
        <p:spPr>
          <a:xfrm>
            <a:off x="4824213" y="3155279"/>
            <a:ext cx="3942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when для коротких событий
</a:t>
            </a:r>
            <a:endParaRPr lang="en-US" sz="1600" dirty="0"/>
          </a:p>
        </p:txBody>
      </p:sp>
      <p:sp>
        <p:nvSpPr>
          <p:cNvPr id="11" name="Text 5"/>
          <p:cNvSpPr txBox="1"/>
          <p:nvPr/>
        </p:nvSpPr>
        <p:spPr>
          <a:xfrm>
            <a:off x="4824213" y="3694631"/>
            <a:ext cx="39423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появляется when, обозначается момент кратковременного действия, прерывающего длительный процесс: «I was cooking when the phone rang». Это показывает пересечение двух временных планов.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1666350"/>
            <a:ext cx="39882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действия, происходящего в конкретный момент в прошлом, например, «At 9 pm I was studying» подчёркивает длительность процесса.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247012"/>
            <a:ext cx="84216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Случаи употребления Past Continuous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17875" y="1666350"/>
            <a:ext cx="39882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Фоновое описание событий, создающее живую картину, как в выражении «It was raining when she arrived» — дождь фоном к её приходу.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06975" y="3040080"/>
            <a:ext cx="39882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Одновременное протекание нескольких действий, например, «I was reading while my brother was playing» показывает параллельность процессов.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17875" y="3040080"/>
            <a:ext cx="39882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раздражения с always, подчеркивающее повторяющиеся действия: «He was always losing his keys» — указывает на неприятную привычку.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отражают частоту использования форм в речи и литературе — Past Simple преобладает.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Cambridge Corpus, 2023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Continuous служит для описания длительного фона событий, тогда как Past Simple фиксирует однократные действия.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Сравнение: Past Continuous и Past Simple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744" y="2133575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 was watching TV at 8 pm — пример длительного действия в определённое время прошлого.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321350" y="412500"/>
            <a:ext cx="84552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примеров Past Continuous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813970" y="2133650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They were playing football when it started to rain — сочетание длительного действия и внезапного события.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6690919" y="2133650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was reading while my sister was drawing — одновременные длительные процессы, подчёркивающие параллельность.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54546" y="462650"/>
            <a:ext cx="3802008" cy="4231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775" y="1381309"/>
            <a:ext cx="3614100" cy="14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вопросов в Past Continuous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строится с помощью was/were перед подлежащим и глаголом с -ing: «Were you sleeping at 10 pm?» — так формируется общий вопрос.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76775" y="3118895"/>
            <a:ext cx="3614100" cy="14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Специальные вопросы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Добавление вопросительных слов (Where, What, Why) формирует специальные вопросы, например, «Why was he crying?» — расширяя возможности общения.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06975" y="250250"/>
            <a:ext cx="4164900" cy="8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вопросительных предложений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55600" y="1566294"/>
            <a:ext cx="62640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Отрицание образуется добавлением not к was или were: «He was not playing» или сокращённо «He wasn't playing».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263117" y="2799670"/>
            <a:ext cx="58566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Отрицательная частица всегда стоит непосредственно после вспомогательного глагола, а не перед подлежащим — ключевое правило порядка слов.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2657122" y="4014517"/>
            <a:ext cx="54627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помогут избежать ошибок: «They weren't studying» — правильно, в отличие от «They not were studying».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439075" y="184100"/>
            <a:ext cx="82632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отрицательных предложений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4700" y="1587895"/>
            <a:ext cx="4365000" cy="203486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94804" y="4092575"/>
            <a:ext cx="43650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английского языка 8 класс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38075" y="166097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утвердительной, отрицательной и вопросительной форм Past Continuous для лучшего понимания структуры.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8075" y="293062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закономерности в построении помогают легко формировать разные типы предложений Past Continuous.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337925" y="313148"/>
            <a:ext cx="84387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Таблица: три формы Past Continuous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700" y="3030119"/>
            <a:ext cx="8352600" cy="156611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5700" y="1916125"/>
            <a:ext cx="3880500" cy="9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when обычно вводит кратковременное действие в прошлом, которое прерывает другое. Например: "When I arrived, he was sleeping" — краткое действие I arrived прерывает длительное.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763625" y="1894475"/>
            <a:ext cx="3880500" cy="9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то время как while указывает на длительное одновременное действие, происходящее на фоне другого. Например: "He was cooking while I was cleaning" показывает параллельное протекание событий.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95700" y="328500"/>
            <a:ext cx="8380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союзов when и while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70325" y="1119400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Неправильное употребление was и were, например, "they was" вместо "they were" или "I were" вместо "I was", что ломает грамматическую структуру предложения.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70325" y="2030675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Забывание окончания -ing у глагола, приводящее к ошибкам типа "He was play" вместо верного "He was playing", что изменяет значение и форму времени.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70325" y="3022275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Смешивание Past Continuous и Past Simple без понимания роли длительности действия, например, неправильное использование Past Continuous для завершённых фактов.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70325" y="3937675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в отрицании, когда частица not ставится не после вспомогательного глагола, а перед подлежащим, что нарушает синтаксис: правильно "He wasn't playing", а не "He not was playing".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337925" y="233650"/>
            <a:ext cx="81009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 Past Continuous у школьников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75" y="1707116"/>
            <a:ext cx="8438700" cy="2962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выбора использования Past Continuous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1153850"/>
            <a:ext cx="84387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определения правильной временной формы при описании действия в прошлом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930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Continuous часто применяют для создания живого описательного фона событий, показывая длительные процессы и атмосферу времени, оговаривая то, что происходило на заднем плане.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365350"/>
            <a:ext cx="8394600" cy="12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Continuous в рассказах и повествовании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351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помогает читателю лучше представить сцену, выделить протекание действий, которые не являются главным событием, но создают его контекст.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154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Пример: "The sun was shining, birds were singing, and children were playing" — такой фон оживляет повествование и делает его более реалистичным.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550" y="1159548"/>
            <a:ext cx="3942300" cy="176710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4220" y="1159548"/>
            <a:ext cx="3942300" cy="176710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 с Past Continuous: практический пример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415448" y="3694631"/>
            <a:ext cx="39423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спрашивает, что B делал в 7 вечера, и получает ответ о выполнении домашнего задания. В разговоре есть вопрос о прослушивании музыки и отрицательный ответ с пояснением, что он читал.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15448" y="3155279"/>
            <a:ext cx="3942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Обсуждение планов вечером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824213" y="3155279"/>
            <a:ext cx="3942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45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разных форм для общения
</a:t>
            </a:r>
            <a:endParaRPr lang="en-US" sz="1545" dirty="0"/>
          </a:p>
        </p:txBody>
      </p:sp>
      <p:sp>
        <p:nvSpPr>
          <p:cNvPr id="11" name="Text 5"/>
          <p:cNvSpPr txBox="1"/>
          <p:nvPr/>
        </p:nvSpPr>
        <p:spPr>
          <a:xfrm>
            <a:off x="4824213" y="3694631"/>
            <a:ext cx="39423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диалоге демонстрируются формы Past Continuous — утверждение, вопрос и отрицание, что помогает понять построение речевых конструкций в живом общении.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231" y="1524068"/>
            <a:ext cx="218400" cy="1747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6056" y="1514361"/>
            <a:ext cx="218400" cy="1941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3744" y="3300975"/>
            <a:ext cx="141375" cy="2262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407025" y="324475"/>
            <a:ext cx="8369700" cy="76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Значимость Past Continuous в коммуникации подростков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870138" y="1433978"/>
            <a:ext cx="3444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описания действий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332475" y="1996275"/>
            <a:ext cx="39822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Позволяет точно выразить, что действие происходило длительно и могло быть прервано, что важно в реалистичном общении среди сверстников.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217925" y="1433975"/>
            <a:ext cx="35589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Обсуждение повседневных дел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680325" y="1994300"/>
            <a:ext cx="40965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используется для описания домашних заданий, занятий и других событий, что помогает поделиться подробностями и последовательностью.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870166" y="3236625"/>
            <a:ext cx="79065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Переписка и онлайн-общение
</a:t>
            </a:r>
            <a:endParaRPr lang="en-US" sz="1400" dirty="0"/>
          </a:p>
        </p:txBody>
      </p:sp>
      <p:sp>
        <p:nvSpPr>
          <p:cNvPr id="16" name="Text 7"/>
          <p:cNvSpPr txBox="1"/>
          <p:nvPr/>
        </p:nvSpPr>
        <p:spPr>
          <a:xfrm>
            <a:off x="332475" y="3773875"/>
            <a:ext cx="8444100" cy="76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мессенджерах на английском языке помогает подробно рассказать о событиях, делая диалог более живым и понятным.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550" y="1159548"/>
            <a:ext cx="3942300" cy="176710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4220" y="1159548"/>
            <a:ext cx="3942300" cy="176710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состояния и Past Continuous: ограничения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415448" y="3694631"/>
            <a:ext cx="39423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состояния, такие как love, know, believe, обычно не используются с длительными временами, поскольку они описывают состояние, а не действие, текущий процесс пользования.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15448" y="3155279"/>
            <a:ext cx="3942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6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состояния: особенности употребления
</a:t>
            </a:r>
            <a:endParaRPr lang="en-US" sz="1406" dirty="0"/>
          </a:p>
        </p:txBody>
      </p:sp>
      <p:sp>
        <p:nvSpPr>
          <p:cNvPr id="10" name="Text 4"/>
          <p:cNvSpPr txBox="1"/>
          <p:nvPr/>
        </p:nvSpPr>
        <p:spPr>
          <a:xfrm>
            <a:off x="4824213" y="3155279"/>
            <a:ext cx="3942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правильного и неправильного употребления
</a:t>
            </a:r>
            <a:endParaRPr lang="en-US" sz="1375" dirty="0"/>
          </a:p>
        </p:txBody>
      </p:sp>
      <p:sp>
        <p:nvSpPr>
          <p:cNvPr id="11" name="Text 5"/>
          <p:cNvSpPr txBox="1"/>
          <p:nvPr/>
        </p:nvSpPr>
        <p:spPr>
          <a:xfrm>
            <a:off x="4824213" y="3694631"/>
            <a:ext cx="39423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Правильно: I knew the answer. Неправильно: I was knowing the answer. Важно различать, чтобы избежать типичных ошибок в речи и письме.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Процент использования прошедших времён отражает их распространённость в речи и литературе англоговорящих стран.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Cambridge Corpus, 2023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77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Simple доминирует, показывая предпочтение коротких действий, тогда как Past Continuous применяют реже, для описания длительных процессов.
</a:t>
            </a:r>
            <a:endParaRPr lang="en-US" sz="1077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употребления Past Continuous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1666350"/>
            <a:ext cx="39882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Вставьте was/were в пустые места предложений, чтобы освоить правильное использование вспомогательных глаголов в Past Continuous.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247012"/>
            <a:ext cx="84216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упражнения для закрепления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17875" y="1666350"/>
            <a:ext cx="39882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Преобразуйте предложения из Past Simple в Past Continuous, чтобы научиться выражать длительные действия правильно.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06975" y="3040080"/>
            <a:ext cx="39882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Придумайте собственные предложения по картинкам, отражая различные случаи применения Past Continuous.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17875" y="3040080"/>
            <a:ext cx="39882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Найдите и исправьте ошибки в предложенных примерах, чтобы закрепить правильные формы и конструкции.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06550" y="973425"/>
            <a:ext cx="4356900" cy="3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значение Past Continuous для школьников
</a:t>
            </a:r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Past Continuous расширяет речевые возможности, помогает точно описывать длительные действия в прошлом и подготовиться к экзаменам и повседневному общению на английском языке.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2026-05-07T04:12:40Z</dcterms:created>
  <dcterms:modified xsi:type="dcterms:W3CDTF">2026-05-07T04:12:40Z</dcterms:modified>
</cp:coreProperties>
</file>