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природе и жизни человека
</a:t>
            </a:r>
            <a:endParaRPr lang="en-US" sz="258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жизнь на Земле, создавая кислород и служа пищей для животных.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возникли около 470 миллионов лет назад и насчитывают более 390 тысяч видов, обитающих в самых разных климатах — от пустынь до тропиков.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источник жизни на Земле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позволяет растениям превращать солнечный свет, воду и углекислый газ в кислород и питательные вещества, обеспечивая основу жизни на планете.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зрелое дерево ежегодно выделяет до 120 кг кислорода, что поддерживает дыхание множества живых существ в экосистемах.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окислород планеты вырабатывается морскими водорослями, а леса служат «лёгкими Земли».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атмосфере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производят около 70% кислорода, жизненно необходимого для живых организмов, а лесные массивы поддерживают атмосферный баланс кислорода.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пищевой цепи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 — стартовая ступень пищевой цепи, питая травоядных животных, которые, в свою очередь, поддерживают хищников в экосистеме.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Без растений нарушается весь пищевой баланс, что ведёт к сокращению и исчезновению многих видов животных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основных культурных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белков, углеводов и витаминов в основных культурах, обеспечивающих питание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рис — главные источники углеводов, картофель богат витаминами.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ООН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питания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Плодовые культуры обеспечивают около 60% суточной энергии человека и являются важнейшим источником калорий.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Злаки, такие как пшеница, рис и кукуруза, используются для производства хлеба, каш и макаронных изделий.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Овощи и фрукты насыщают организм витаминами и пищевыми волокнами, способствуя нормальному обмену веществ.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Разнообразие культурных растений позволяет обеспечить полноценное и сбалансированное питание населения.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Противовоспалительные свойства ромашки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широко применяется для лечения воспалений и облегчения симптомов простуды. Она содержит натуральные соединения, уменьшающие раздражение и ускоряющие выздоровление.
</a:t>
            </a:r>
            <a:endParaRPr lang="en-US" sz="118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Валериана для улучшения сна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валерианы традиционно используют как мягкое седативное средство, помогающее при бессоннице и тревожности, способствуя улучшению качества ночного отдыха.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как иммуномодулятор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укрепляет иммунную систему, повышая сопротивляемость организма к инфекциям. Его экстракты часто включают в состав биологически активных добавок.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растений в медицине и здравоохранении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экономике и промышленности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строительства, изготовления мебели и других изделий, обеспечивая жизненно важные материалы для промышленности.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материал в текстильной индустрии, обеспечивающий производство одежды и других текстильных изделий.
</a:t>
            </a:r>
            <a:endParaRPr lang="en-US" sz="98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Каучук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Получаемый из гевеи, применяется для изготовления автомобильных шин и множества резиновых изделий.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косметике, бытовой химии и как биотопливо, играя важную роль в различных отраслях промышленности.
</a:t>
            </a:r>
            <a:endParaRPr lang="en-US" sz="99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окружающая среда: чистота воздуха и почвы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загрязняющие вещества, такие как углекислый газ и вредные выхлопы, улучшая качество атмосферного воздуха в городах и сельской местности.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корни задерживают тяжелые металлы, предотвращая загрязнение почв и грунтовых вод, а зеленые насаждения снижают уровень шума и создают комфортный климат.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климат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углекислый газ из атмосферы, уменьшая концентрацию парниковых газов и замедляя процесс глобального потепления, что способствует стабилизации климата.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способствуют сохранению водного баланса Земли, выделяя влагу через листья, что образует осадки и поддерживает влажность воздуха в различных регионах.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растительных сообществ помогает смягчать температурные колебания, создавая микроклиматы и обеспечивая устойчивость экосистем к изменению погоды.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различных типов растительности в поглощении CO2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играют ключевую роль в улавливании углекислого газа, благодаря большому объему биомассы и длительному жизненному циклу деревьев.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именно леса являются наиболее эффективным природным средством борьбы с изменениями климата и сохранения качества воздуха.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агентства по охране природы, 2023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вклад растений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воды в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испаряют до 95% поглощённой воды, поддерживая влажность и способствуя образованию дождей. Этот процесс крайне важен для водного баланса в экосистемах и климате региона.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 и затопления. Кроме того, болотные растения очищают воду от загрязнений, улучшая качество речных и прудовых 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Эстетическая и культурная ценность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насаждения в городах и сельской местности украшают ландшафт, создавая благоприятную среду для отдыха и восстановления жизненных сил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занимают важное место в народных традициях, легендах и символике, отражая связь человека с природой на протяжении веков.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искусства и литературы часто черпают вдохновение в растительном мире, раскрывая красоту и многообразие природы через творчество.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дом для других организмов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убежище для птиц 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дуплах и кронах деревьев живут совы, белки и летучие мыши. Они находят здесь защиту от хищников и подходящие места для размножения.
</a:t>
            </a:r>
            <a:endParaRPr lang="en-US" sz="866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травы — дом для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насекомые используют нижние ярусы растительности для питания и укрытия. Эти сообщества поддерживают большое биоразнообразие экосистемы.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— среда для мелких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микроокружение с повышенной влажностью, в котором обитают мелкие насекомые и другие беспозвоночные, играющие важную роль в круговороте веществ.
</a:t>
            </a:r>
            <a:endParaRPr lang="en-US" sz="7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численность и разнообразие растений, нарушая природные экосистемы и приводя к исчезновению редких видов.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химическими веществами от промышленности угрожает здоровью растений и ухудшает их рост и развитие.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растений вытесняют местные флоры, изменяя структуру и функции природных сообществ и приводя к снижению биоразнообразия.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культурных растений человеком меняет естественные экосистемы, иногда приводя к нарушению баланса и ухудшению условий обитания.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растительный мир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растительных экосистем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обеспечивает защиту редких и ценных видов растений, сохраняя природные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лесов и рекультивации почв направлены на восстановление деградированных территорий и улучшение экологии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инициативы, включая проекты ООН и WWF, способствуют глобальной координации усилий по защите растительного разнообразия.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растения: этапы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и их связь с окружающей средой и организмами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растениях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способен расти до одного метра в сутки, что делает его одним из самых быстрорастущих растений на Земле. Это позволяет быстро восстанавливать леса и использовать бамбук в хозяйстве.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произрастает около 12 тысяч видов растений, что отражает богатое биоразнообразие страны. Секвойя — самое высокое дерево в мире, достигая до 115 метров в высоту.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процветания Земли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климат, обеспечивают пищу и лекарство, создают красоту природы. Забота о них — ключ к устойчивому будущему и здоровью нашей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2026-05-08T08:43:38Z</dcterms:created>
  <dcterms:modified xsi:type="dcterms:W3CDTF">2026-05-08T08:43:38Z</dcterms:modified>
</cp:coreProperties>
</file>