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Частица: маленькое слово, которое меняет смысл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слово, большие оттенки смысла: частица помогает точнее говорить и писать.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частицы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встречаются в каждом тексте и разговоре. Они помогают передавать вопрос, отрицание, сомнение, просьбу и усиливают смысл, поэтому без них речь звучит беднее и менее точной.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называет предметы, признаки или действия. Она служит для уточнения смысла, помогает выразить отношение говорящего и не является членом предложения.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частиц можно показать вопрос, сомнение, усиление, ограничение, отрицание или побуждение. Одна короткая частица меняет интонацию и смысл всего высказывания.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«Он же пришёл» и «Разве это трудно?» частицы делают высказывание выразительнее. В примере «Я бы прочитал эту книгу» они передают предположение.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нужно научиться узнавать частицы в тексте, отличать их от других служебных слов и правильно писать частицу не в разных случаях.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частиц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делятся по своей роли в речи: одни уточняют смысл, другие образуют формы слова, третьи выражают отрицание.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функции: смысловые частицы меняют оттенок значения, формообразующие помогают строить формы, а отрицательные выражают или усиливают отрицание.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 теме «Частица» для курса русского языка,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живой речи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делает фразу вопросительной, а же и ведь часто подчёркивают уверенность или недоумение. Благодаря им собеседник лучше понимает настроение говорящего.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частицы особенно заметны в коротких ответах: «Да ведь я сказал», «Ну, пойдём», «Вот и хорошо». Они связывают слова с ситуацией общения.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есть частицы, речь звучит менее сухо и более естественно. Но важно употреблять их уместно, чтобы не перегружать фразу лишними словами.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частицы делают реплики похожими на настоящую беседу. Слова ну, вот, же и ведь помогают передать паузу, согласие, удивление или сомнение без длинных объяснений.
</a:t>
            </a:r>
            <a:endParaRPr lang="en-US" sz="11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частицы и их значения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именно и как раз помогают точно указать на нужный предмет, время или место. С ними высказывание становится конкретнее и понятнее для слушателя.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только и лишь сужают значение, выделяя один вариант из нескольких. Они показывают, что речь идёт не обо всём, а лишь о части.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даже, же и ведь усиливают сообщение и делают мысль выразительнее. Они показывают, что говорящий подчёркивает важность слова, действия или целого предложения.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ли и разве делают предложение вопросительным. Они помогают не только спросить, но и выразить удивление, недоверие или желание уточнить информацию.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вряд ли и едва ли передают неуверенность в сообщении. С их помощью говорящий показывает, что считает событие маловероятным или почти невозможным.
</a:t>
            </a:r>
            <a:endParaRPr lang="en-US" sz="8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частицы чаще всего встречаются в учебных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частиц в типичных школьных предложениях и диалогах.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не и же: они особенно часты в отрицательных и уточняющих конструкциях, а даже и вот встречаются реже, но добавляют выразительность.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набор примеров из учебных текстов по русскому языку,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не и 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выражает прямое отрицание: не знаю, не пришёл, не умеет. Она чаще всего просто сообщает, что действие или признак отсутствует.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обычно усиливает отрицание или входит в устойчивые сочетания: ни один, ни разу, ни капли. Её важно узнавать в готовых выражениях.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можно понять как обычное отрицание, а ни часто помогает сделать его более сильным и заметным. Поэтому эти частицы не следует смешивать.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для 6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выполнении упражнений полезно смотреть на смысл всего предложения. Так легче определить, какая частица нужна, и избежать ошибок в простых и устойчивых конструкциях.
</a:t>
            </a:r>
            <a:endParaRPr lang="en-US" sz="10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частицу в 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определения частицы по её роли и смыслу в высказывании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0939" y="1564732"/>
            <a:ext cx="299813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 в условии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помогает построить условные и предположительные конструкции. Она часто встречается в выражениях типа «я бы прочитал» или «если бы не дождь».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пусть, пускай и давай передают просьбу, пожелание или приглашение к действию. С ними фраза звучит мягче и естественнее для разговора.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 не называют действие сами, но помогают выразить его особый смысл. Они нужны, чтобы показать условие, просьбу или предложение сделать что-то.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частицы часто встречаются в устной речи и учебных заданиях. Их важно узнавать, чтобы правильно понимать значение предложения и строить собственные высказывания.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 похожие слова: как не перепутать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частица не называет предмет или действие, а лишь добавляет оттенок смысла к высказыванию.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видно по роли слова: частица не называет предмет, действие или признак, а только уточняет смысл предложения.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«Частица» для 6 класса; школьная грамматическая классификация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литературе и диалоге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слышны между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героиня тихо спрашивает: «Разве ты не знал?». Одно короткое слово сразу меняет интонацию и показывает удивление. Без него фраза звучала бы спокойнее и менее выразительно.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 в книге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диалога часто встречаются же, ведь и ну. Они помогают передать паузу, сомнение или согласие, поэтому речь персонажей звучит естественно, как настоящий разговор одноклассников на перемене.
</a:t>
            </a:r>
            <a:endParaRPr lang="en-US" sz="866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частица становится важной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выделить частицу, чтобы подчеркнуть чувство героя: раздражение, просьбу или удивление. Именно такие маленькие слова делают художественный текст живым и помогают читателю лучше услышать голос персонажа.
</a:t>
            </a:r>
            <a:endParaRPr lang="en-US" sz="8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частица меняет смысл предложения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сообщение может звучать по-разному: факт, подчёркивание, ограничение или сомнение.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меняет тему высказывания, но заметно перестраивает его оттенок и отношение говорящего к сообщению.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«Частица»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частиц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не и ни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обычно даёт прямое отрицание, а ни часто усиливает его или входит в устойчивые сочетания. Если перепутать их, смысл предложения может исказиться.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частицу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 же, ли, бы, даже, только легко пропустить, потому что они короткие. Но именно они часто меняют оттенок смысла и интонацию высказывания.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без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могут писаться раздельно или через дефис. Ошибка появляется, когда ученик пишет их наугад, не вспоминая нужное правило и пример.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устойчивые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вроде разве, вряд ли, не только нужно смотреть на значение целиком. Отдельное написание и роль каждой части здесь особенно важны.
</a:t>
            </a:r>
            <a:endParaRPr lang="en-US" sz="10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частиц: самые нужные правила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быстро проверить написание самых частых частиц и не спутать их в учебных заданиях.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особенно важно запомнить раздельное написание бы, ли, же и различать обычное отрицание не и усиление с 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орфографии русского языка; тема «Частицы»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172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4550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92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272" y="1808825"/>
            <a:ext cx="370650" cy="42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55649" y="1808825"/>
            <a:ext cx="370650" cy="423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 частицами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только, но 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помогает соединить две мысли и показать, что вторая часть дополняет первую. Оно часто делает ответ точнее и логичнее.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указывает на точное совпадение с нужным моментом, предметом или признаком. Оно помогает говорящему подчеркнуть, что выбор сделан правильно.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Всё-таки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частица передаёт настойчивость, итоговое решение или уступку. В тексте она часто показывает, что герой сомневался, но всё же сделал выбор.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Вряд ли, едва ли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передают сомнение в том, что событие действительно произойдёт или уже произошло. Они помогают выразить осторожную, неуверенную оценку.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потому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связывает причину и вывод, делая мысль более стройной. В учебных текстах оно помогает показать, почему происходит то или иное действие.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частицы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выбрать правильную группу по значению слова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устной и письменной речи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частицы делают рассказ выразительнее, если используются точно и уместно. Они помогают передать настроение героя, но не должны перегружать предложение лишними повторами.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работах частицы лучше применять только тогда, когда они действительно нужны для смысла. Тогда текст звучит живо, но остаётся аккуратным и ясным.
</a:t>
            </a:r>
            <a:endParaRPr lang="en-US" sz="965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частицы помогают передать живую интонацию: удивление, согласие, сомнение или паузу. Слова ну, вот, ведь и же делают реплику естественной и понятной собеседнику.
</a:t>
            </a:r>
            <a:endParaRPr lang="en-US" sz="897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устном ответе частицы могут помочь смягчить тон или подчеркнуть мысль. Однако важно говорить грамотно и не заменять ими содержание ответа.
</a:t>
            </a:r>
            <a:endParaRPr lang="en-US" sz="10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примерах для 6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распределение частиц в типичных школьных примерах и коротких предложениях.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не и же, а редкие даже и ведь особенно заметны своей выразительной ролью.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набор учебных примеров по теме «Частица»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Частица: маленькое слово с большой ролью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действия, но точно передают вопрос, сомнение, отрицание, усиление и побуждение. Понимание этих слов помогает читать внимательнее, писать грамотнее и выражать мысль точнее.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2026-05-28T04:55:08Z</dcterms:created>
  <dcterms:modified xsi:type="dcterms:W3CDTF">2026-05-28T04:55:08Z</dcterms:modified>
</cp:coreProperties>
</file>