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und singen: немецкий язык через игру и песню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звучит легче, когда дети играют, поют и двигаются вместе.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песня помогают говорить по-немецки увереннее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формат делает новые слова ближе и понятнее, а песня помогает услышать ритм, запомнить произношение и без лишнего напряжения повторять короткие фразы.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3 класса осваивают на таком уроке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уверенно повторяют Hallo, Guten Morgen и Tschüss, учатся различать, когда уместно каждое приветствие, и произносят его без долгой паузы и лишнего волнения.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класс и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появляются Kinder, Freund и другие простые слова, связанные с одноклассниками, дружбой и совместной работой. Так язык сразу связывается с понятным детским миром.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spielen, singen и springen легче запоминаются, когда дети не только слышат их, но и показывают жестом или движением. Тут уже работает весь класс, а не только память.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образца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слушать короткую фразу и повторять её точно, без длинного объяснения. Это помогает быстрее включаться в урок и не теряться перед немецкой речью.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используются простые реплики, которые можно сказать хором или по одному. Такой формат поддерживает уверенность и показывает, что немецкий язык вполне посилен третьекласснику.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оживают в движении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произносят немецкое слово и одновременно хлопают, шагают или поднимают руку, смысл запоминается быстрее. Движение помогает не сидеть неподвижно и делает повторение почти незаметной тренировкой.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помогает слышать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круге каждый ребёнок видит соседей, слышит общий ритм и легче вступает в повтор. Учитель задаёт слово, а класс отвечает движением, будто слова сами идут по кругу.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держит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с ясным ритмом помогает удержать внимание младших школьников лучше, чем длинное объяснение. Дети повторяют слова, улыбаются и быстро включаются в работу, не успевая заскучать.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запоминать немецкие фразы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делает фразу предсказуемой: ребёнок заранее чувствует, когда начнётся повтор, и легче произносит слова без запинки. Это особенно удобно для коротких приветствий и считалок.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работает как мягкая подсказка для памяти. Когда одна и та же строка возвращается снова, дети не перегружаются и постепенно начинают узнавать знакомые слова на слух.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похожие окончания делают песню звучной и запоминающейся. Младшие школьники быстро улавливают такие пары, потому что они хорошо ложатся на голос и почти сами просятся в повтор.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немецкий язык на детском уровне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ясный образец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 аудиозапись произносит короткую фразу чётко и спокойно. Дети слышат знакомые слова и обращают внимание на ударение и звучание.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уверенная речь в игре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или речевой игре дети используют те же короткие фразы уже свободнее. Необычное звучание перестаёт пугать и становится привычным.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совместное повторение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повторяет хором, затем по одному. Так ребёнок слышит себя и постепенно привыкает к твёрдым согласным и длинным гласным.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«Wir spielen und singen»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от приветствия и слушания дети переходят к игре и общему повторению.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внимание и понимание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«услышь слово» помогает быстро узнать знакомую фразу среди других слов. Ребёнок тренирует слух и учится не теряться, когда немецкая речь звучит чуть быстрее.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 хлопком дети реагируют на нужное слово движением. Так внимание не успевает убежать в окно, а память работает вместе с телом.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ритма развивает чувство темпа и помогает точнее произносить фразы. Короткий образец легче удержать, чем длинное объяснение, поэтому дети быстрее включаются в работу.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показ действия делают понимание речи наглядным. Ребёнок слышит слово, сразу связывает его с движением и увереннее отвечает, не боясь ошибиться.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про друзей и классную команду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дружбе и совместной игре быстро создают тёплую атмосферу в классе. Слова Freund, wir, alle и zusammen звучат как приглашение петь вместе, а не соревноваться.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стоят в круге, держатся за руки или подпевают друг другу, урок превращается в маленькую командную историю. Так немецкий язык становится не только учебным предметом, но и общим делом.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37" y="1405400"/>
            <a:ext cx="154125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легче всего запоминаются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Hallo, Guten Morgen и Tschüss запоминаются быстро, потому что они часто встречаются в начале и конце общения. Дети слышат их на уроке, в песне и в коротком диалоге.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тетради, книге, пенале и других школьных вещах близки детям каждый день. Если они звучат в песне, ученик быстрее узнаёт их и в обычной речи.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10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удобны для ритма и считалок: они легко ложатся на хлопки и шаги. Повторение в песне помогает детям произносить их уверенно и без лишней паузы.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про игрушки и простые действия особенно понятна младшим школьникам, потому что её легко показать. Когда слово связано с движением, оно запоминается почти само собой.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звучания и безопасности на музыкальном уроке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 важно слушать друг друга и не перекрикивать класс. Тогда немецкие слова звучат чётко, а каждый ученик успевает уверенно вступить в общий ритм.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подвижной игрой освобождают место между партами и проверяют, чтобы рядом не было препятствий. Движение должно быть свободным, спокойным и безопасным для всех.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 устал, лучше сделать паузу, подышать спокойно и тихо повторить слова. Так дети сохраняют силы и продолжают работу без лишнего напряжения.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слуха и правильного повторения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слово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короткое немецкое слово или приветствие, а дети узнают его на слух и показывают готовность услышать правильный вариант.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Повторяем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хлопают или простукивают ритм фразы, чтобы почувствовать её звучание и запомнить порядок слов без длинного объяснения.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знакомое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выбирают нужное приветствие или известную команду среди нескольких вариантов и сразу связывают звук со смыслом.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Показываем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школьники выполняют движение по немецкой фразе: поднимают руку, шагают или поворачиваются, закрепляя слово через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игры и традиционные детские формы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круговой игре весь класс включается сразу, поэтому никто не остаётся сторонним наблюдателем. Общий круг помогает видеть ведущего, слышать соседей и держать один ритм.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Простая рифмовка делает повтор естественным и почти незаметным. Дети быстро подхватывают строку, а движение по кругу добавляет игре живость и лёгкую соревновательность.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смена темпа делает урок понятным и комфортным для младших школьников: сначала активность, затем короткая пауза, и снова речь без напряжения.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«Wir spielen und singen»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режима — бодрый и спокойный — помогают классу легче переключаться между игрой и тихим повторением.
</a:t>
            </a:r>
            <a:endParaRPr lang="en-US" sz="22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слушания к собственному маленькому исполнению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переходит от восприятия образца к самостоятельному участию в песне или рифмовке.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песни и игры на немецком языке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или игра помогает быстро включить класс в работу и связать новые немецкие слова с действием, повтором и живой реакцией детей.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минутке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рифмовка или спокойная мелодия даёт передышку, но не выключает язык из урока. Дети отдыхают и одновременно мягко повторяют знакомые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номер создаёт радостную атмосферу и показывает, что немецкий язык может звучать легко, дружно и совсем не страшно даже перед зрителями.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занятии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пение хорошо демонстрирует работу класса: видно слушание, повтор, движение и сотрудничество. Формат понятен взрослым и остаётся интересным детям.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сказать свою строку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тихий ученик может участвовать через одно слово, короткий жест или повтор припева. Такой маленький шаг делает ответ посильным и очень заметным для ребёнка.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поддерживает друг друга, исчезает страх ошибиться. Участие в своём темпе помогает почувствовать успех, а немецкая фраза звучит спокойнее и 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песня подходит для 3 класса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слова, которые уже знакомы по уроку: приветствия, счёт, названия действий и простые предметы. Это облегчает понимание и подпевание.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мелодия не должна быть слишком высокой или слишком быстрой. Детскому голосу нужен спокойный диапазон, чтобы петь без напряжения и с удовольствием.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должна быть короткой и строиться на повторяющихся строках. Тогда дети быстро схватывают мелодию и не теряются в длинном тексте.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общий номер на уроке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песня или рифмовка постепенно превращается в совместное выступление класса.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Петь, двигаться, запоминать — и немецкий становится ближе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 и песня идут рядом, третьеклассники быстрее запоминают слова, смелее говорят по-немецки и легче работают вместе. Урок получается живым, тёплым и очень запоминающимся.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2026-05-25T03:58:20Z</dcterms:created>
  <dcterms:modified xsi:type="dcterms:W3CDTF">2026-05-25T03:58:20Z</dcterms:modified>
</cp:coreProperties>
</file>