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систематики растений: ключевые темы
</a:t>
            </a:r>
            <a:endParaRPr lang="en-US" sz="246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изучает классификацию и разнообразие растений, раскрывая их роль и значение.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ученым описывать разнообразие растений, устанавливать их родственные связи и находить новые виды. Это важно для сельского хозяйства, медицины и охраны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истории систематики растений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делили лишь по внешним признакам — деревья, кустарники, травы, без учёта внутренней структуры.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Карл Линней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первую систематическую классификацию, описав более 7 000 видов, заложив основы современной науки.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век: Молекулярные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анализа ДНК открывает новые возможности в установлении родственных связей между растениями.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— основная единица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объединены в царство, что отражает их фундаментальное отличие от других организмов. Это высший уровень классификации.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и род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объединяют родственные растения с похожими признаками, а род — ещё более близкие виды, например, разные виды яблонь.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основа систематики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 с близкими характеристиками, способных скрещиваться и давать плодородное потомство, например, одуванчик обыкновенный.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таксонов в классификации растений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в систематике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это группа растений с общими устойчивыми признаками, которые позволяют их отличить от других групп.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одного вида могут свободно скрещиваться и давать плодовитое потомство, что подтверждает их принадлежность к одному виду.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вида учитываются внешние и генетические особенности, что делает его основой биологической классификации.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и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относится к царству растений и отделу покрытосеменных, которые имеют цветки и плоды, отличающие их от голосеменных.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принадлежит к двудольным классам и порядку розоцветных — группа с характерными цветками и специфическим строением плода.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Семейство, род и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 семейство розовые, род яблоня, вид — яблоня домашняя, что отражает её ближайшее родство с родственными растениями.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таксономической иерархии: яблоня домашняя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73" y="1592249"/>
            <a:ext cx="832125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74" y="1592249"/>
            <a:ext cx="106987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современной систематике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родства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позволяет выявлять генетические связи даже между внешне непохожими растениями, расширяя понимание эволюции.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способствуют выявлению ранее неизвестных видов, улучшая точность классификации и описания флоры.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Корректировка систематики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данные помогают исправлять ошибки традиционных классификаций, особенно в сложных группах, таких как орхидеи.
</a:t>
            </a:r>
            <a:endParaRPr lang="en-US" sz="11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определения растения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научного определения вида растения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гербариев в систематике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хранят коллекции засушенных растений, позволяя изучать их признаки и сравнивать с современными образцами.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из разных регионов и эпох помогают прослеживать изменения и распределение видов во времени и пространстве.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гербарии служат важной научной базой для открытия и точного описания новых видов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003560"/>
            <a:ext cx="4452300" cy="14928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строении, размножении и средах обитания мхов, папоротников, хвойных и покрытосеменных.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обладают самым большим разнообразием форм и обитают практически во всех природных зонах.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— разнообразие и распространение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представляют собой самую разнообразную группу растений. Их цветки и плоды обеспечивают широкое распространение по всем континентам, от тропиков до полярных широт. Среди них — знакомые всем розы и яблони, а также подсолнечник, выращиваемый во многих странах.
</a:t>
            </a:r>
            <a:endParaRPr lang="en-US" sz="967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покрытия семян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чертой покрытосеменных является наличие плодов — органов, которые защищают семена и способствуют их распространению. Благодаря этому растения успешно колонизируют самые разные среды обитания — от лесов до степей и пустынь.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функциональность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включают однолетние травы, многолетние кустарники и высокие деревья. Их приспособленность к разным климатическим условиям и почвам способствует большому видовому разнообразию и ключевой роли в экосистемах мира.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— самые многочисленные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латинские названия важны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научные названия используют по всему миру для чёткого и однозначного обозначения растений без языковых различий и неоднозначностей.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название состоит из двух частей: первая — род, вторая — вид, что помогает точно классифицировать растение и отличить его от других.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сохраняет стабильность терминов, поскольку не изменяется со временем и не зависит от национальных особенностей.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латинских названий предотвращает путаницу, например, между разными народными именами одного и того же растения в различных странах.
</a:t>
            </a:r>
            <a:endParaRPr lang="en-US" sz="8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связи в растительном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отражает происхождение растений от общих предков. В пределах одного рода находятся виды с похожими наследственными признаками, указывающими на близкое эволюционное родство.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водорослей к цветковым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растения произошли от древних водорослей, выделившихся в воды миллионов лет назад. Со временем возникло огромное разнообразие начала с мхов и папоротников, а затем покрытосеменных.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эволюционных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диаграммы показывают линии развития различных групп растений. Они позволяют проследить, как одни виды со временем отделялись от других, становясь всё более специализированными и разнообразными.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эволюция растений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растений в природе: основные признаки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листьев, а также их расположение на стебле помогают отличать разные виды в естественной среде обитания.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характер плодов — важные признаки для точного определения вида, они часто используются в полевых условиях и лабораториях.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существенно влияет на признаки растения: одни предпочитают влажные болота, другие растут на сухих песках, что помогает классификации.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отделов растений в мировой флоре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не только по количеству видов, но и по разнообразию экосистем, которые они заселяют.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покрытосеменные имеют наибольшее видовое разнообразие и экологическую успешность среди растений.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розовые — символы красоты и пользы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семейство входят роза, яблоня и земляника. Они важны как декоративные и плодовые растения, а также играют значительную роль в питании человека благодаря своим плодам.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— природные удобрения и пища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Фасоль, горох и клевер помогают обогащать почву азотом благодаря симбиозу с бактериями. Они также являются важным источником белка в рационе человека и животных.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— основа сельского хозяйства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рожь и овёс обеспечивают большую часть зерновых продуктов. Эти растения имеют огромное значение для производства хлеба и кормов, поддерживая питание населения.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ключевых семейств и их представители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чаще связаны с малоизученными регионами и уникальными экосистемами, такими как Сибирь и Дальний Восток.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ботанический журнал, 2023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видов растений описано в России за последние два десятилетия, что свидетельствует о большом потенциале страны по изучению флоры.
</a:t>
            </a:r>
            <a:endParaRPr lang="en-US" sz="1467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систематики для природы и общества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и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выявлять и защищать редкие растения, которые важны для биоразнообразия и устойчивости природных сообществ, предотвращая их исчезновение.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 сельскохозяйственное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систематики способствуют созданию лекарственных препаратов из растений и улучшению сельскохозяйственных культур, что влияет на здоровье и питание человека.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систематики 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ускоряет анализ данных и помогает точно распознавать виды по фотографиям и генетическим данным.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ДНК-штрихкодов позволяет быстро и надёжно отличать даже близкородственные виды растений.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электронные базы объединяют информацию со всего мира, облегчая обмен знаниями между учёными.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мобильные приложения для полевого определения растений по снимкам, что упрощает учебу и научные исследования.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9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для осознанного отношения к природе
</a:t>
            </a:r>
            <a:endParaRPr lang="en-US" sz="3295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растений формирует основы экологической грамотности, поддерживает научные исследования и способствует ответственному использованию природных ресурсов и сохранению разнообразия живого мира.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2026-05-08T17:13:53Z</dcterms:created>
  <dcterms:modified xsi:type="dcterms:W3CDTF">2026-05-08T17:13:53Z</dcterms:modified>
</cp:coreProperties>
</file>