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image" Target="../media/image-1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image" Target="../media/image-1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России: от арктических пустынь до субтропиков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природным зонам страны и её редким видам.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 разнообразна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многие климатические пояса и рельефы: от ледяных морей до тёплых побережий. Поэтому в разных регионах встречаются свои растения, животные и природные сообщества, приспособленные к местным условиям.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и их обитатели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короткое лето, сильные ветры и вечная мерзлота. Жизнь поддерживают мхи и лишайники, а среди животных особенно заметны северный олень, песец и белая куропатка.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покрыта хвойными лесами и занимает огромные пространства. В ней живут лось, бурый медведь, рысь и соболь, а деревья помогают сохранять влагу и защищают почвы.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равнины с ковылём и типчаком подходят для быстрых и осторожных животных. Здесь обитают суслики, тушканчики, сайгак и степной орёл, а укрытий почти нет.
</a:t>
            </a:r>
            <a:endParaRPr lang="en-US" sz="835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Кавказа и Алтая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природа меняется очень быстро: у подножия растут леса, выше появляются луга и каменистые склоны. Здесь живут серны, горные козлы, беркут и снежный барс.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кедровые и широколиственные леса Дальнего Востока богаты кормом и укрытиями. Именно поэтому здесь встречаются амурский тигр, гималайский медведь и пятнистый олень.
</a:t>
            </a:r>
            <a:endParaRPr lang="en-US" sz="8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природная зона России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образует огромный пояс лесов Сибири и Дальнего Востока. Здесь преобладают ель, сосна, пихта, лиственница и кедр, которым легче переносить холод и бедные почвы.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многочисленные реки, озёра и болота. Они поддерживают влажность воздуха, служат местом жизни для птиц и зверей и питают лесные экосистемы.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обитают лось, бурый медведь, росомаха, белка, соболь и глухарь. Многие животные приспособлены к снежной зиме, густому лесу и нехватке корма.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суровой, но это очень сложная и уязвимая система. Вырубка лесов, пожары и загрязнение водоёмов быстро нарушают её равновесие.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России по крупным группам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редких видов особенно заметны в охранных списках. Это помогает понимать, где нужны наблюдение, защита мест обитания и ограничение хозяйственной деятельности.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редких видов приходится на млекопитающих и птиц; значит, именно их среда обитания особенно нуждается в защите.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группам на основе материалов Красной книги России.
</a:t>
            </a:r>
            <a:endParaRPr lang="en-US" sz="5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и её значение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 — официальный перечень редких и исчезающих животных, растений и грибов. Она помогает определить, какие виды нуждаются в срочной охране и научном наблюдении.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туда включают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список попадают виды, численность которых сильно сократилась или продолжает уменьшаться. Иногда под угрозой оказывается не весь вид, а отдельные его популяции в конкретных регионах.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 — браконьерство, вырубка лесов, пожары, загрязнение воды и почвы, осушение болот и изменение климата. Все они ухудшают условия жизни растений и животных.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включение в список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вида в Красной книге означает, что его нельзя просто оставить без внимания. Для него устанавливают особые меры охраны, ограничивают хозяйственную деятельность и ведут учёт численности.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школьникам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Красной книги учит замечать хрупкость природы. Чем раньше человек понимает ценность редких видов, тем больше шансов сохранить их для будущих поколений.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живой природы по регионам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есть свой узнаваемый вид, который отражает особенности местной природы и показывает, насколько она уязвима.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символический вид тесно связан со своей средой обитания, поэтому защита природы начинается с охраны конкретных мест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редких видах и природных регионах России.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редкие виды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которую применяют для сохранения исчезающих животных и растений.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 — редкий хищник Дальнего Востока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дальневосточного леса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лесах Приморского и Хабаровского краёв, где ему нужны густые заросли и большие охотничьи участки. Это самый крупный тигр на Земле: взрослый самец может весить более 200 килограммов. Его мощное тело помогает выживать в снежную зиму.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тигра помогает ему скрываться среди стволов деревьев, высокой травы и теней леса. Он охотится на копытных животных, поэтому сохранность оленей и кабанов напрямую влияет на его выживание. Без достаточной кормовой базы тигр не может удержаться в природе.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ему нужна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амурского тигра удалось увеличить благодаря охране, но опасность не исчезла. Лесные вырубки, пожары и браконьерство сокращают его пространство и мешают спокойной жизни. Сохранение больших лесных массивов остаётся главным условием будущего этого вида.
</a:t>
            </a:r>
            <a:endParaRPr lang="en-US" sz="9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живой природе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по-разному влияют на леса, степи и водоёмы, но почти все они связаны с деятельностью человека и быстро меняют привычную среду обитания видов.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оказываются факторы, которые одновременно уменьшают жизненное пространство и разрывают природные связи между видами.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основных факторов риска на основе материалов по охране природы России.
</a:t>
            </a:r>
            <a:endParaRPr lang="en-US" sz="5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хищник Арктики зависит от морского льда: без него ему труднее охотиться и передвигаться.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 белом медведе; справочные материалы о виде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200+ кг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может быть масса взрослого самца, которому нужно много льда и тюленей для выживания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два взгляда на озеро-гигант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Глубина, которую трудно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считается самым глубоким озером на планете, и его водная толща уходит почти на полтора километра. Из-за древнего происхождения и большой глубины здесь сложились особые условия жизни, а береговые пейзажи меняются от скал до тихих заливов.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которой нет больше нигде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Байкале и вокруг него обитают эндемики — виды, встречающиеся только здесь. К ним относятся байкальская нерпа, омуль, многие губки и рачки. Именно поэтому озеро ценят не только за красоту, но и за его уникальный живой мир.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России и их задачи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заповедники показывают, как охрана природы связана с разными ландшафтами страны: от морских льдов до гор и болот.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разные природные зоны, поэтому для каждой территории выбирают свои меры защиты и свои приоритетные виды.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заповедниках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79859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53128" y="1836742"/>
            <a:ext cx="296887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России и их перелёты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на важных маршрутах сезонных перелётов между Европой, Азией, Африкой и Арктикой. Поэтому здесь останавливаются и кормятся многие перелётные птицы.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стоянок помогает поддерживать численность редких видов. Особенно важно не тревожить птиц в период гнездования и отдыха во время миграций.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 и гнездования птицам нужны тихие водоёмы, мелководья и заболоченные участки. Такие места особенно важны на пути дальних перелётов.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белый журавль, сапсан, орлан-белохвост, глухарь, розовый пеликан и другие виды. Их сохранение зависит от состояния природных местообитаний.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поля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и открытые пространства дают птицам корм, укрытие и безопасные места для выведения птенцов. Разные виды используют разные участки ландшафта.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животных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смена сезонов влияет на поведение, питание и способы выживания животных в России.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полупустыни: жизнь в открытом пространстве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почти нет деревьев, зато много пространства, ветра и солнца. Такие условия подходят видам, которые хорошо бегают, быстро замечают опасность и легко находят укрытие в траве или норах.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Сайгак, тушканчик и корсак умеют долго обходиться без воды и быстро передвигаться по ровной местности. Это помогает им выживать там, где жара и засуха сменяются холодными ветрами.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степей — ковыль, типчак и другие травы, приспособленные к недостатку влаги. Они выдерживают сухой климат лучше, чем деревья, и образуют плотный покров.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открытых пространствах живут дрофа и степной орёл. Им важно видеть добычу издалека, поэтому степь даёт им хороший обзор, но делает их особенно заметными для 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отличаются не только температурой, но и запасом влаги, поэтому меняются леса, травы и условия для животных.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 и суше зона, тем беднее растительность и труднее условия жизни; в горах различия усиливаются с высотой.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России на основе 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93363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природу России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нагрузку на свалки и помогает повторно использовать материалы. Это снижает загрязнение почвы, воды и воздуха вокруг городов и посёлков.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расходование воды и электричества уменьшает давление на природные ресурсы. Даже небольшие привычки в быту помогают сохранить энергию и чистую воду.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лесом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осторожность с огнём и отказ от костров в сухую погоду защищают леса от пожаров. Лес восстанавливается медленно, поэтому профилактика особенно важна.
</a:t>
            </a:r>
            <a:endParaRPr lang="en-US" sz="816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мусора на реках и озёрах сохраняет места обитания птиц, рыб и водных растений. Чистый берег безопаснее для животных и приятнее для людей.
</a:t>
            </a:r>
            <a:endParaRPr lang="en-US" sz="879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птицами, школьные акции и изучение местной природы учат замечать живой мир вокруг. Такие проекты формируют ответственное отношение к природе с детства.
</a:t>
            </a:r>
            <a:endParaRPr lang="en-US" sz="8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живой природы для страны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водоёмы работают как природные фильтры: они очищают воздух и удерживают влагу. Без здоровых экосистем жизнь людей стала бы заметно сложнее.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почвенные организмы поддерживают круговорот веществ, а леса и болота помогают регулировать климат. Они также защищают почвы от высыхания и разрушения.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 научные исследования приносят пользу многим территориям страны. Люди приезжают, чтобы увидеть природу, а учёные изучают её особенности и изменения.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редкий вид — часть уникального богатства России. Если он исчезает, страна теряет не только живое существо, но и часть своей природной истории.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России — значит беречь будущее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России богата и неповторима: от арктических льдов до тёплых южных степей. Сохранить её можно только вместе — через охрану мест обитания, заповедники и ответственное поведение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2026-06-02T17:55:48Z</dcterms:created>
  <dcterms:modified xsi:type="dcterms:W3CDTF">2026-06-02T17:55:48Z</dcterms:modified>
</cp:coreProperties>
</file>