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культура: основные понятия и темы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— совокупность ценностей и норм, формирующих общество и личность.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«культура» зародилось в Древнем Риме и прошло путь от обозначения возделывания земли до комплексного значения духовных и материальных достижений общества.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понятия культуры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— главный инструмент передачи культурных знаний. Он формирует мышление, помогает сохранять традиции и создает чувство принадлежности к своему народу.
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язык: связь традиций и общения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подростки познают культуру через фильмы, музыку и видеоигры, которые формируют их мировоззрение и социальные нормы.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в медиа: кино, музыка и игры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одежды и семейные праздники показывают уникальность народа. Они объединяют людей, передают устоявшиеся привычки и поддерживают связь поколений.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 праздники как отражение культурных ценностей
</a:t>
            </a:r>
            <a:endParaRPr lang="en-US" sz="1106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культура влияет на нашу повседневность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1236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передает знания, а религия — ценности и обряды, объединяя общину вокруг общих представлений о мире.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3123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религия как основа общения и духовности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50588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живопись и архитектура отражают настроение эпох и помогают людям понять свои корни и уникальность культуры.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050590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как выражение культурной идентичности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92274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Обычаи формируют привычные для общества нормы поведения, а традиции передаются в семьях и на праздниках, сохраняя связь с историей.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292275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Обычаи и традиции: хранители прошлого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компоненты культуры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105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05842" y="1500089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Материальная культура включает здания, памятники и вещи – от исторических памятников до одежды и техники. Эти объекты видимы и осязаемы.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1005842" y="3078875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Нематериальная культура — это музыка, традиции, праздники и устные истории, которые передаются без материальных носителей, сохраняя дух народа.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Материальная и нематериальная культура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формирует духовные основы общества, объединяя людей через обряды и общие верования, влияя на моральные нормы и праздники.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религии прослеживается в архитектуре и искусстве: соборы, мечети и пагоды несут символику и поддерживают культурную самобытность.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в культурном контексте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Васнецова передают мифы и легенды, сохраняя национальный характер и вдохновляя новые поколения художников.
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Живопись и скульптура как хранители истории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Балет «Щелкунчик» и Эйфелева башня — примеры искусства, которые отражают национальные традиции и технический прогресс своего времени.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Балет и архитектура — формы выразительности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Чайковского объединяет классические мелодии и народные мотивы, становясь частью мировой культурной сокровищницы.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Чайковского: мост между эпохами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Искусство: отражение духа культуры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093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8235" y="2095106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передает глубокие идеи и моральные уроки через образы героев и сюжеты, объединяя поколения читателей.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918235" y="3182402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расширяет культурный кругозор, показывая разные жизни и мировоззрения, создавая общие темы для обсуждения и понимания.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литературы и кино в культуре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1236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Борщ и блины — не только блюда, но и символы русской гостеприимности, передаваемые из поколения в поколение на семейных праздниках.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3123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кухня: борщ и блины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50588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Паста в Италии и тако в Мексике — основные части культурного наследия, связанные с историей, климатом и образами жизни.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050590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Итальянская и мексиканская кухня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92274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Суши — отражение японского уважения к природе и гармонии, сопровождающееся ритуалами подачи и особой атмосферой застолья.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292275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Японская японская кухня: суши и ритуалы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Кулинарные традиции разных народов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эволюционировал от простых повозок до современных поездов и самолетов, изменяя способы передвижения и взаимодействия людей.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Изобретения, такие как печатный станок и компьютер, революционизировали коммуникацию. Современный интернет и смартфоны делают знания доступными и меняют досуг.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и технологии в материальной культуре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105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05842" y="1500089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играет ключевую роль в духовном развитии личности, передавая знания и культурные ценности. Школа и внеурочные занятия помогают детям формировать мировоззрение и навыки общения.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1005842" y="3078875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Музеи, библиотеки и творческие кружки расширяют кругозор школьников, давая им возможность познакомиться с историей и искусством. Учителя и ученые вдохновляют молодежь на познание и развитие личности.
</a:t>
            </a:r>
            <a:endParaRPr lang="en-US" sz="1395" dirty="0"/>
          </a:p>
        </p:txBody>
      </p:sp>
      <p:sp>
        <p:nvSpPr>
          <p:cNvPr id="10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Духовная культура: роль образования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национальная культура богата традициями, такими как народные танцы и ремесла. Матрешка стала символом народного творчества, отражая уникальную историю и образ жизни русского народа.
</a:t>
            </a:r>
            <a:endParaRPr lang="en-US" sz="954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народные обычаи и символы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известна своим вкладом в моду и гастрономию. Современные дизайнеры и популярные блюда, такие как круассаны и сыры, отражают глубокие культурные традиции и национальную гордость.
</a:t>
            </a:r>
            <a:endParaRPr lang="en-US" sz="1021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мода и кулинарные традиции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Японии особое значение имеет чайная церемония — ритуал, подчеркивающий гармонию и уважение. Искусство икебаны выражает эстетическое восприятие природы через создание цветочных композиций.
</a:t>
            </a:r>
            <a:endParaRPr lang="en-US" sz="954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Японская чайная церемония и искусство икебана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Национальная культура: традиции и примеры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Субкультуры объединяют людей с общими интересами и стилем жизни, создавая особые нормы и символы. Они формируют пространство для самовыражения и развития творчества среди молодежи.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включают геймеров, поклонников аниме и уличных художников. Такие группы вносят разнообразие в культуру, способствуя обмену новыми идеями и инновационными формами искусства.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Субкультуры и их влияние на общество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093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8235" y="2095106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Межкультурная коммуникация возникает при контакте людей из разных стран и культур. Это возможные школьные обмены, международные фестивали и виртуальное общение в социальных сетях.
</a:t>
            </a:r>
            <a:endParaRPr lang="en-US" sz="1284" dirty="0"/>
          </a:p>
        </p:txBody>
      </p:sp>
      <p:sp>
        <p:nvSpPr>
          <p:cNvPr id="7" name="Text 1"/>
          <p:cNvSpPr txBox="1"/>
          <p:nvPr/>
        </p:nvSpPr>
        <p:spPr>
          <a:xfrm>
            <a:off x="4918235" y="3182402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языков и уважение традиций других народов помогают понимать друг друга. Такое взаимодействие снижает конфликты и стимулирует создание новых совместных проектов и идей.
</a:t>
            </a:r>
            <a:endParaRPr lang="en-US" sz="1371" dirty="0"/>
          </a:p>
        </p:txBody>
      </p:sp>
      <p:sp>
        <p:nvSpPr>
          <p:cNvPr id="8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Межкультурная коммуникация и взаимодействие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984" y="1225646"/>
            <a:ext cx="1942505" cy="1957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1074" y="1225646"/>
            <a:ext cx="1942505" cy="1957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0164" y="1225646"/>
            <a:ext cx="1942505" cy="1957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9254" y="1225646"/>
            <a:ext cx="1942505" cy="1957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1236" y="3662855"/>
            <a:ext cx="19440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фильмы и музыка, такие как K-pop и вселенные Marvel, быстро завоевывают подростков по всему миру. Они формируют новые культурные тренды и объединяют молодежь разных стран.
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3255579"/>
            <a:ext cx="19536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музыки и кино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580326" y="3662855"/>
            <a:ext cx="19440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 TikTok и Instagram позволяют быстро распространять моду и идеи, создавая глобальные сообщества. Пользователи участвуют в челленджах и мемах, формируя новые формы общения.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80326" y="3255579"/>
            <a:ext cx="19440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социальных сетей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629414" y="3662855"/>
            <a:ext cx="19440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становится языком международного общения, что облегчает обмен знаниями и культурой. Однако важно сохранять и уважать родные языки и национальные особенности.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629415" y="3255579"/>
            <a:ext cx="19440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использования английского языка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678501" y="3662855"/>
            <a:ext cx="19440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глобализацию, страны и регионы стремятся сохранить свои традиции. Местные праздники и ремесла продолжают играть важную роль в формировании культурной самобытности.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6678502" y="3255579"/>
            <a:ext cx="19440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национальной идентичности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7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и культура: современные тенденции
</a:t>
            </a:r>
            <a:endParaRPr lang="en-US" sz="267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Московский Кремль и Великая Китайская стена включены в список Всемирного наследия. Они представляют историческую ценность и привлекают внимание к важности сохранения памятников мира.
</a:t>
            </a:r>
            <a:endParaRPr lang="en-US" sz="971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Объекты ЮНЕСКО как символы культуры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поколение обязано сохранять культурное наследие, поддерживая музеи и реставрируя памятники. Это помогает сохранить разнообразие и богатство мировой культуры для будущих поколений.
</a:t>
            </a:r>
            <a:endParaRPr lang="en-US" sz="1034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современного общества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Фестивали народной музыки и танцев поддерживают традиции и развивают интерес к культуре. Народные промыслы — гжель и хохлома — оживляют ремесленное наследие и передаются новым поколениям.
</a:t>
            </a:r>
            <a:endParaRPr lang="en-US" sz="974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Фольклорные фестивали и ремесла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культурного наследия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1236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 Instagram и TikTok влияют на модные тенденции и музыкальные предпочтения подростков. Здесь формируются тренды, создаются вирусные видео и развивается культурное самовыражение.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3123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и молодежная культура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50588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Онлайн-кинотеатры позволяют смотреть фильмы из разных стран. Это способствует знакомству с культурой и традициями других народов, развивая межкультурное понимание.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050590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Доступность мирового кинематографа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92274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YouTube предлагает широкий выбор образовательных и развлекательных программ. Школьники узнают об истории, науке и искусстве в доступной форме, что расширяет их кругозор.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292275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YouTube как источник знаний и развлечений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медиа и интернета на культуру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Толерантность проявляется в уважении к различиям между людьми и культурами, создавая дружескую атмосферу в школе и обществе. Это основа взаимопонимания и мира.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Мероприятия, такие как дни национальных культур и международные конкурсы, помогают ученикам познакомиться с традициями других народов. Такой обмен способствует развитию гармоничных отношений.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Толерантность и культурное многообразие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виртуальной реальности создают новые формы художественного выражения, позволяя зрителям погружаться в интерактивные миры. Это расширяет возможности восприятия культуры.
</a:t>
            </a:r>
            <a:endParaRPr lang="en-US" sz="992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Виртуальная реальность в искусстве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Мемы, видеоигры и цифровые платформы становятся средой для культурного обмена и самовыражения. Подростки создают уникальные формы творчества, объединяя разные культурные влияния.
</a:t>
            </a:r>
            <a:endParaRPr lang="en-US" sz="954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Гибридные культурные проекты молодежи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помогает создавать музыку, живопись и литературу, сочетая традиционные техники и инновации. Молодежь использует эти инструменты для реализации творческого потенциала.
</a:t>
            </a:r>
            <a:endParaRPr lang="en-US" sz="996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и творчество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будущего: развитие и инновации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125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культуры в современном мире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объединяет людей, формируя моральные ценности и открывая путь к творчеству и взаимопониманию. Она помогает сохранить идентичность и построить гармоничное общество будущего.
</a:t>
            </a:r>
            <a:endParaRPr lang="en-US" sz="116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2026-05-10T16:53:33Z</dcterms:created>
  <dcterms:modified xsi:type="dcterms:W3CDTF">2026-05-10T16:53:33Z</dcterms:modified>
</cp:coreProperties>
</file>