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прямых 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находить неизвестные углы по простым правилам?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 при 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два важных навыка: узнавать углы при пересечении прямых и сравнивать их с помощью секущей. Здесь особенно помогают развернутый угол и равенство вертикальных углов.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прямых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вокруг одной точки образуются четыре угла. Такая схема встречается во многих задачах, поэтому полезно сразу замечать расположение каждого угла на чертеже.
</a:t>
            </a:r>
            <a:endParaRPr lang="en-US" sz="1175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называют вертикальными. Они находятся друг напротив друга и связаны равенством, что делает их особенно удобными для быстрого нахождения неизвестных значений.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имеют общую сторону и вместе образуют линию. Именно такие углы называют смежными, а их сумма помогает переходить от одного значения к другому.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нумерация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 на рисунке, углы часто обозначают цифрами 1, 2, 3 и 4. Так легче записывать свойства и объяснять решение по шагам.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142" y="644718"/>
            <a:ext cx="1889395" cy="385406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 развернутый угол
</a:t>
            </a:r>
            <a:endParaRPr lang="en-US" sz="1573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505864" y="1070483"/>
            <a:ext cx="1464070" cy="3002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 две другие стороны лежат на одной прямой. Поэтому вместе они составляют развернутый угол, то есть 180°, и это правило работает всегда.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323380" y="1070483"/>
            <a:ext cx="1464070" cy="3002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смежных углов равен 65°, второй легко найти вычитанием из 180°. Получаем 115°, и именно так решается большинство простых задач на соседние 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206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лежат напротив друг друга при пересечении двух прямых. Они не соседние, но связаны общим свойством: каждый из них дополняет один и тот же угол до 180°.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206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связи вертикальные углы всегда равны. Если один угол равен 38°, то и противоположный ему тоже 38°, что удобно использовать в задачах и проверках.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две прямые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 в разных точках. На рисунке она как будто «разрезает» их и создает новые пары углов, которые можно сравнивать по правилам геометрии.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 параллельных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параллельны, секущая образует внутренние и внешние углы. Среди них появляются равные пары и пары, сумма которых равна 180°, что очень удобно в вычислениях.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таких схемах чаще всего решают задачи на соответствующие, накрест лежащие и односторонние внутренние углы. Главное — сначала увидеть, где находится каждая пара.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углов при пересечении прямых секущей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между углами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связать вид углов с их свойством и не путаться в названиях.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пары дают сумму 180°, другие оказываются равными. Это позволяет решать большинство задач по одной схеме.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находятся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лежат между параллельными прямыми и находятся по одну сторону от секущей. Из-за такого положения их удобно искать прямо на одном чертеже.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сумма односторонних внутренних углов всегда равна 180°. Например, если один угол равен 110°, второй будет 70°, потому что они дополняют друг друга до развернутого угла.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полезно не только для вычислений, но и для проверки параллельности прямых. Если сумма углов не равна 180°, прямые, скорее всего, не параллельны.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и их связи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вне полосы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располагаются вне полосы между параллельными прямыми. Их удобно искать на верхней или нижней части рисунка, когда внутренние углы уже использованы.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внешние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внешние углы при параллельных прямых равны, как и соответствующие внешние углы. Эти пары помогают быстро переносить найденное значение на другую часть схемы.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с внешними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внешний угол и соседний с ним образуют прямую, их сумма равна 180°. Такое правило часто используют, когда нужно перейти от внешнего угла к смежному.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равны, поэтому достаточно найти один из них, чтобы сразу узнать противоположный. Это самый быстрый способ проверить рисунок и избежать лишних вычислений.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углы при параллельных прямых тоже равны. Если на схеме отмечен один такой угол, второй можно назвать сразу, не переходя к уравнениям и подсчетам.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образуют еще один удобный набор равных величин. Зная один угол в паре, легко восстановить остальные и продолжить решение задачи.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равны между собой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151505"/>
            <a:ext cx="4813500" cy="3206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углов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пересечении двух прямых и секущей из школьного курса геометрии.
</a:t>
            </a:r>
            <a:endParaRPr lang="en-US" sz="790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сравнивать пары углов и выбирать нужное правило при решении задач.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расположение углов на схеме, нужное свойство находится сразу: равенство или сумма 180°.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найти смежный угол как 133°, а вертикальный остаётся таким же.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можно сразу восстановить соседний и противоположный без дополнительных построений.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задача на смежные и вертикальные углы.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параллельные прямые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 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рисунке отмечают внутренний угол, который дан в условии. В параллельных прямых и секущей именно он становится отправной точкой для всех остальных вычислений.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парный угол по правилу: односторонние внутренние в сумме дают 180°, а накрест лежащий равен исходному. Для 125° это 55° и 125°.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проверяют результат: оба значения должны соответствовать схеме параллельных прямых. Если сумма не равна 180° или углы не совпадают, нужно перепроверить расположение.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соответствующие углы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6609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пару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отмечены как соответствующие, достаточно найти один из них. При равных параллельных прямых второй угол будет таким же, например 78° и 78°.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14857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смежный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легко получить соседний угол, если он смежный с уже найденным. Тогда сумма с 78° равна 180°, значит второй угол составляет 102°.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83104" y="1429220"/>
            <a:ext cx="2391020" cy="1132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без лишних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тем, что вся задача строится на одной выбранной паре. Не нужно пересчитывать все углы на рисунке — достаточно опереться на одно свойство.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 уравнением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Обозначаем неизвестный угол как x, а соседний — как 3x. Так сразу видно, что речь идёт о смежной паре, которая образует развернутый угол.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уравнение: x + 3x = 180°. Это отражает главное свойство смежных углов и переводит геометрическую задачу в обычное алгебраическое вычисление.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 и проверяем ответ по рисунку. Получается x = 45°, значит второй угол равен 135°; вместе они действительно дают 180°.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рисунка к ответу: сначала распознаём пару углов, затем применяем нужное свойство и сверяем результат.
</a:t>
            </a:r>
            <a:endParaRPr lang="en-US" sz="22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322" y="1890721"/>
            <a:ext cx="282938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с ответами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вертикальный к 64°, имеет ту же величину. Вертикальные углы всегда равны, поэтому ответ находится без вычислений и дополнительных построений.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пара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Смежный к 91° дополняет его до 180°. Нужно вычесть данное значение из развернутого угла и получить 89°.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Смежная пара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Односторонний внутренний к 120° образует сумму 180° с данным углом. После вычитания остаётся 60°, что удобно проверять прямо на схеме.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пара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Соответствующий к 53° совпадает с ним по величине. Если пара выбрана правильно, второй угол тоже равен 53°.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Соответствующая пара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правила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потому что образуются при пересечении двух прямых и лежат напротив друг друга. Это первое правило помогает быстро находить неизвестный угол по уже известному значению.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дают 180°, так как вместе образуют развернутый угол. Если один угол найден, второй получают простым вычитанием из 180°.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односторонние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параллельные прямые пересечены секущей, односторонние внутренние углы тоже составляют 180°. Это свойство особенно важно в задачах на параллельность и сравнение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известного к соседним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сначала находят угол, значение которого уже известно. Затем от него мысленно переходят к вертикальному и смежному: так появляется сразу три связных угла вместо одного. Это экономит время и делает решение более понятным.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параллельным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есть секущая и параллельные прямые, полезно проверить соответствующие и накрест лежащие углы. Часто именно они дают второй набор одинаковых значений без дополнительных вычислений.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положение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смотреть только на числа и не обращать внимание на положение углов. Поэтому перед вычислением важно сравнить стороны, общую вершину и расположение относительно прямых.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схему углов
</a:t>
            </a:r>
            <a:endParaRPr lang="en-US" sz="1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прямых и секущей решаются по нескольким устойчивым правилам: смежные дают 180°, вертикальные равны, а при параллельных прямых появляются равные и дополнительные пары. Если видеть схему внимательно, ответ находится быстро и без лишних шагов.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2026-07-27T06:06:52Z</dcterms:created>
  <dcterms:modified xsi:type="dcterms:W3CDTF">2026-07-27T06:06:52Z</dcterms:modified>
</cp:coreProperties>
</file>