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Двадцать девятое февраля в повести «Звоните и приезжайте»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дата делает обычный разговор особенно значимым.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день становится важным эпизодом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как в повседневных звонках, встречах и коротких разговорах раскрываются чувства героев. Отрывок о 29 февраля особенно выразителен: редкая дата, бытовая обстановка и напряжённое ожидание делают сцену эмоционально точной.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эпизода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ключевые элементы отрывка и их смысловую роль.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дата выделяет событие, а обычные детали делают его живым и близким читателю.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из повести «Звоните и приезжайте»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раз в 4 года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встречается так редко, что сразу подчёркивает неповторимость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Календарный факт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календарного дня заставляет воспринимать эпизод как особенный и запоминающийся.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 обычной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оказываются в необычной обстановке: вокруг привычные улицы, движение и короткие реплики. Именно поэтому их слова звучат особенно искренне. В обычной ситуации заметнее становится то, что человек пытается сказать по-настоящему важное.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конце зимы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или ранневесенний городской пейзаж создаёт ощущение холодного, но живого дня. Снег, серый свет и спешка улицы помогают почувствовать реальное время и место. На таком фоне ожидание и тревога героев воспринимаются сильнее.
</a:t>
            </a:r>
            <a:endParaRPr lang="en-US" sz="1274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действия — большое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бытовые детали делают сцену близкой школьнику: можно представить дорогу, паузу перед ответом, короткое сообщение или встречу у подъезда. Внешне всё просто, но внутри этого дня скрыто важное переживание.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обстановка и узнаваемость ситуации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отношения в эпизоде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слушают друг друга не только словами, но и паузами. Их разговор показывает, что между ними есть доверие, однако оно не убирает тревогу и сомнение.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делают общение напряжённым: многое остаётся недосказанным. Поэтому читатель замечает не только сказанное, но и то, что герои стараются скрыть.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становится внутреннее состояние персонажей. Надежда, волнение и ожидание встречи превращают обычный диалог в важный момент человеческого понимания.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 в отрывке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обычной ситуации рождается значимый эпизод.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в эпизоде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 связана не с событиями, а с тем, как герои воспринимают один и тот же момент.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строится на внутреннем напряжении: главное движение происходит в чувствах, а не во внешнем действии.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отрывка из повести «Звоните и приезжайте»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ожидания и тема времени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дата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февраля сразу выделяет день среди других. Из-за этой редкости каждый разговор и каждое решение кажутся особенно важными.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звонка или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ждут ответа, сообщения или появления другого человека. В этот момент время ощущается медленнее, а короткие слова приобретают вес.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приводит к пониманию: нужно ценить момент и не откладывать главное. Время и выбор оказываются тесно связаны.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небольшие детали помогают раскрыть смысл сцены.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художественные детали соединяют повседневность с сильным внутренним переживанием.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из повести «Звоните и приезжайте»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пространство как часть смысла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встрече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отрывке не просто ведёт из одного места в другое. Она создаёт ощущение движения навстречу важному разговору и возможной встрече, из-за которой день становится особенным.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Замкнутое пространство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подъезд или другое замкнутое пространство усиливают тишину и напряжение. В таком месте особенно заметны ожидание, тревога и внимание к каждому шагу и звуку.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отрывка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короткие реплики делают разговор естественным и понятным. Благодаря этому герои кажутся живыми, а их чувства — не придуманными, а настоящими.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передаёт не только слова, но и скрытое напряжение. Паузы, вопросы и недосказанность помогают почувствовать волнение и неуверенность персонажей.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связывает внешние действия с внутренними переживаниями. Читатель видит не только, что делают герои, но и почему каждое их слово важно.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Точный, сдержанный язык не отвлекает от главного. Он подчёркивает смысл сцены: иногда несколько коротких фраз говорят о человеке больше, чем длинный рассказ.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отрывка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тесно переплетены: один усиливает другой и делает сцену психологически точной.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объединяет остальные мотивы и показывает, как обычный разговор становится значимым моментом.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отрывка из повести «Звоните и приезжайте»; дата: 29 февраля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эпизод запоминающимся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дата сразу выделяет эпизод среди других событий. 29 февраля воспринимается как необычный день, поэтому всё, что происходит в нём, кажется особенно важным.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сцены лежит обычная жизненная ситуация: звонок, ожидание, короткий разговор. Именно такая простота помогает увидеть, что сильные чувства часто скрыты в повседневности.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напряжение делает эпизод эмоционально выразительным. Читатель чувствует, что даже тихий разговор может изменить настроение и повлиять на отношение героев друг к другу.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отрывка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 помогают понять смысл сцены, роль деталей и переживания героев.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эти вопросы показывают, как из простого эпизода рождается значимый разговор о времени и человеческой близости.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отрывка из повести «Звоните и приезжайте»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названия повести с содержанием отрывка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в названии сразу задаёт тему связи между людьми. В отрывке он становится не формальностью, а знаком внимания, ожидания и желания услышать друг друга.
</a:t>
            </a:r>
            <a:endParaRPr lang="en-US" sz="135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подчёркивает, что общение должно быть двусторонним. Одно слово, ответ или действие могут показать человеку, что он не один и его ждут.
</a:t>
            </a:r>
            <a:endParaRPr lang="en-US" sz="1414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означает не просто движение, а готовность встретиться лично. Для героев это способ сократить расстояние, которое разделяет людей в трудный или важный момент.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важны контакт, доверие и человеческое участие. Название помогает понять, что главная ценность эпизода — сохранить живую связь между людьми.
</a:t>
            </a:r>
            <a:endParaRPr lang="en-US" sz="14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главная мысль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редкая дата приводит к важному человеческому переживанию.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настроение в отрывке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детали не упрощают смысл, а делают его яснее. Короткие действия и обычные предметы помогают увидеть, что важное событие может выглядеть очень спокойно.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сцены меняется вместе с разговором. Сначала чувствуется сдержанность, затем — ожидание, а в конце возникает либо облегчение, либо новая неопределённость.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города, дороги и дома создают ощущение реальной жизни. На их фоне особенно заметны тревога, надежда и внимание к тому, что может произойти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показывает, что повесть внимательно относится к обычной жизни людей. Через простой разговор автор раскрывает их переживания, сомнения и надежды.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ясно видна главная тема: человеку важно быть услышанным. Звонок, ответ или приезд становятся способом поддержать связь.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эпизода вся повесть воспринимается точнее. Читатель видит, что её смысл связан не с громкими событиями, а с вниманием к человеку.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помогает понять, что большие перемены начинаются с небольших событий. Короткая сцена может стать поворотной, если в ней есть ожидание и искреннее чувство.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отрывка для понимания повести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февраля — день, который нельзя не заметить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отрывке 29 февраля становится знаком редкого и важного момента, когда время, разговор и чувства соединяются вместе. Именно такие тихие эпизоды помогают понять ценность человеческой близости.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2026-05-22T14:12:22Z</dcterms:created>
  <dcterms:modified xsi:type="dcterms:W3CDTF">2026-05-22T14:12:22Z</dcterms:modified>
</cp:coreProperties>
</file>