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и роль изоляции: ключевые 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мутации, рекомбинация, миграции и изоляция — движущие силы эволюции.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через историю и науку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постепенное изменение организмов с течением времени. Дарвин заложил базовые принципы отбора, Мендель открыл наследственные законы. Мы изучаем эти факторы, чтобы объяснить многообразие жизни и адаптацию.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 ключ к разнообразию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фундаментальные изменения в генах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генетические варианты, иногда влияя на признаки. Например, у жуков различия в окраске связаны с точечными мутациями, которые меняют пигментацию кожи.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рекомбинации в формировании новых сочетаний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рекомбинация смешивает гены родителей, создавая уникальные комбинации. Это ведёт к разнообразию устойчивости к болезням у растений.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размножение как источник вариаций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перемешиванию генов и появлению разнородных особей, что увеличивает шансы популяции на выживание в меняющихся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наследственной изменчивости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связана с изменениями в структуре ДНК, такими как точечные мутации, вставки или делеции, создавая новые аллельные формы.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при половом размножении через процессы кроссинговера, независимого распределения хромосом и случайного оплодотворения.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изменчивость включает изменения числа или структуры хромосом, например синдром Дауна у людей или полиплоидия у растений, влияющая на наследуемость.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изменчивости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различные типы наследственной изменчивости с примером каждого, демонстрирующие вклад в генетическое разнообразие.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изменчивости вносит уникальный вклад в генетическое разнообразие, необходимое для эволюционного развития.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 наследственности,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разных источников в генетическую изменчивость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при половом размножении доминирует, обеспечивая наибольшее генетическое разнообразие в популяциях.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создаются мутациями, усиливаются рекомбинацией и поддерживаются миграциями, способствуя эволюции.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генетика, публикация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основной поставщик новизны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приводят к появлению новых аллелей, расширяя генетический репертуар популяций и обеспечивая материал для отбора.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 вредны, но редкие полезные мутации улучшают адаптацию к изменяющимся условиям.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накопление мутаций лежит в основе эволюционного прогресса и способствует появлению новых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миграций в увеличении изменчивости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способствуют обмену аллелей между разными популяциями, увеличивая генетическое разнообразие и уменьшая риск инбридинга.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миграция птиц, переносящих новые генетические варианты между северными и южными группами, что усиливает адаптационный потенциал.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Внутривидовые и межвидовые источники материала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изменчивость проявляется в морфологических и физиологических различиях, служащих основой для естественного отбора внутри популяций.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между видами создаёт новые комбинации генов, что способствует возникновению новых форм и видов, особенно в культуре растений.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гибридных растений включают сорта пшеницы, полученные путем скрещивания разных видов для повышения урожайности и устойчивости.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внутривидовой и межвидовой изменчивости оптимизирует генетический потенциал популяций для адаптации и эволюции.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Изоляция: сущность и значение в эволюции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ограничивает скрещивание между разными группами, снижая обмен генетическими материалами и способствуя дивергенции.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Видоизоляция приводит к накоплению уникальных генетических и морфологических черт, приводя к формированию новых видов.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— важнейший этап эволюции, завершающийся появлением воспроизводственно изолированных популяций.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изоляции: географическая и экологическая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 при разделении популяций физическими барьерами, такими как горы, реки или океаны, которые препятствуют свободному перемещению особей между группами.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формируется, когда популяции расселяются в разные экологические ниши или среды обитания, что ограничивает их возможность взаимодействовать и скрещиваться друг с другом.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изоляции приводят к ограничению генетического обмена между популяциями, создавая условия для накопления уникальных наследственных изменений в каждой группе.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развития географической и экологической изоляции повышается генетическая дифференциация, что способствует постепенному формированию новых видов.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нового вида через изоляцию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видообразования, основанные на изоляции и накоплении различий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примеры изоляции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Урбанизационные барьеры и черные дрозды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Европы урбанизация создает физические барьеры, разделяющие популяции чёрных дроздов. Это приводит к изоляции и постепенному генетическому расхождению между отдельными городскими группами.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галапагосских вьюрков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Галапагосских островах из одной популяции вьюрков развились разные виды, обладающие уникальными формами клюва. Этот процесс иллюстрирует роль изоляции и естественного отбора в формировании видового 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последствия изоляции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ограничивает поток генов, что способствует накоплению уникальных мутаций в каждой изолированной популяции, формируя её генетическую особенность.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формируются генетические и репродуктивные барьеры, которые препятствуют скрещиванию между потомками разных изолированных групп.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отсутствии генетического обмена возможно возникновение полной репродуктивной несовместимости, что закрепляет статус новых видов.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аллелей при изоляции популяций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постепенное расхождение аллелей в двух изолированных группах с течением времени, отражая наращивание генетической разницы.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различий в частоте аллелей свидетельствует о накоплении генетической дифференциации и начале видообразования под воздействием изоляции.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современных исследований по популяционной генетике,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репродуктивной изоляции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проявляется через обитание популяций в различных средах, что предотвращает их встречу и размножение между собой.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Этологическая изоляция связана с отличиями в брачном поведении, например, уникальными песнями птиц, стимулирующими подбор партнёров внутри своей группы.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изоляция возникает из-за несовместимых строений репродуктивных органов, затрудняющих или предотвращающих успешное оплодотворение.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изоляция проявляется в несовместимости гамет или гибридов, что приводит к снижению жизнеспособности или плодовитости потомства между разными группами.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естественный отбор в условиях изоляции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популяции подвергаются интенсивному естественному отбору, что способствует быстрой фиксации адаптивных признаков, повышающих выживаемость.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виды островов демонстрируют уникальные морфологические и поведенческие особенности, сформировавшиеся в условиях длительной изоляции.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усиливает дивергенцию, способствуя появлению новых форм жизни и расширяя биологическое разнообразие планеты.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 изолированных популяциях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— это случайные колебания частот аллелей, особенно заметные в малых популяциях. Например, перепромысел калифорнийских морских слонов снизил генетическое разнообразие.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может привести к фиксации нейтральных или даже вредных мутаций, значительно влияя на генетическую структуру изолированных групп.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факторов поставщиков материала для эволюции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создает базу для адаптации и отбора в постоянно меняющихся условиях среды, обеспечивая потенциал эволюционных изменений.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способствует накоплению уникальных генетических признаков, которые могут привести к образованию новых видов и увеличение биологического разнообразия.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мутаций, рекомбинации и изоляции объясняет процессы возникновения и поддержания разнообразия жизни на Земле.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ключевая роль изменчивости и изоляции в эволюции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и изоляция вместе формируют основу для возникновения новых видов и адаптации, играя центральную роль в развитии и сохранении биологического многообразия.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2026-05-10T00:31:21Z</dcterms:created>
  <dcterms:modified xsi:type="dcterms:W3CDTF">2026-05-10T00:31:21Z</dcterms:modified>
</cp:coreProperties>
</file>