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высказываний о существовании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«что-то есть» получить точное отрицание?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такие утверждения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по математике часто пишут: «существует число…», «найдётся пример», «есть фигура с таким свойством». Умение строить отрицание помогает проверять ответы, замечать ошибки и точно понимать условие задачи.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высказывание о существовании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высказывание говорит, что в заданной группе есть хотя бы один объект, который подходит под условие. Не требуется, чтобы подходили все объекты.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существует число, делящееся на 4; в классе есть ученик, который занимается спортом; найдётся треугольник с равными сторонами.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достаточно одного подходящего примера. Если он найден, утверждение о существовании уже считается верным.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записывают существование в математике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существования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Существование обозначают символом ∃. Он показывает, что речь идёт не обо всех объектах, а хотя бы об одном подходящем.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∃x P(x)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Читается так: «существует такой x, что верно свойство P(x)». Буква x обозначает выбранный объект из нужной области.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P(x)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P(x) указывает, какое именно условие должен выполнять объект: быть числом, фигурой, точкой или учеником с нужным признаком.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отрицание существования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означает, что среди объектов данной области нет ни одного, который подходит под указанное условие.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это пишут как ¬∃x P(x). Смысл сохраняется: меняется только утверждение о наличии на утверждение об отсутствии.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упростить смысл слишком сильно: отрицание должно относиться к той же области объектов и к тому же условию.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речи подходят фразы: «не существует», «нет ни одного», «ни один не подходит».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получить отрицание высказывания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утверждения о наличии к утверждению об отсутствии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отрицания в числах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сказано: «существует натуральное число меньше 0», то отрицание верно сразу: натуральных чисел меньше 0 не бывает, потому что они начинаются с 1.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утверждают: «существует число, которое делится на 2 и на 5», отрицание не говорит, что чисел вообще нет. Оно только отрицает наличие подходящего числа.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сохранять условие целиком. Одна ошибка в формулировке может изменить смысл с «нет такого числа» на «нет чисел вообще».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классом учеников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«в классе есть ученик выше 180 см» означает, что хотя бы один ученик в этом классе превышает указанную границу роста.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отрицание звучит так: «в классе нет ученика выше 180 см». Речь по-прежнему идёт только об этом классе и только о росте выше 180 см.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смысл при отрицании.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утверждения и его отрицания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всегда сохраняет исходное условие, меняя только смысл наличия на отсутствие.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логике и математике 6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«не все» — это не то же самое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«не все ученики опоздали» означает лишь то, что опоздали не все. Но это не говорит, что опоздал никто.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отрицание высказывания «существует ученик, который опоздал», правильный вариант: «ни один ученик не опоздал».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важно различать два разных смысла: отсутствие хотя бы одного подходящего объекта и неполноту действия для всей группы.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эта разница особенно важна, потому что неверная формулировка меняет вывод и может сделать рассуждение ошибочным.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задачи чаще всего дают самый простой материал для проверки отрицания.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примеры отрицания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форма встречается в разных темах, но в 6 классе заметнее всего в числах и делимости.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учебных примеров по теме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ошибка при отрицании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читают исходную фразу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Определяют, что именно утверждается: существование объекта с заданным свойством.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Находят область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Уточняют, о чём идёт речь: о числах, фигурах, учениках, точках или других объектах.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Добавляют отрицание без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просто вставляют частицу «не», но при этом теряют условие или меняют смысл высказывания.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Исправляют формулировку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отрицание говорит не о новом свойстве, а об отсутствии подходящих объектов в той же области.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¬∃x P(x) и ∀x ¬P(x) показывают отсутствие объекта с нужным свойством с двух сторон одной логической идеи.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обозначения существования и общности в математике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записи выражают одну и ту же мысль.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отрицание существования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последовательность: от исходного утверждения к проверке результата.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пример, который удобно представить на чертеже
</a:t>
            </a:r>
            <a:endParaRPr lang="en-US" sz="1798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 тремя прямыми углами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изобразить треугольник и отметить три прямых угла как проверку невозможного свойства. Такой пример показывает, что не всякое условие, придуманное в задаче, может быть выполнено в геометрии.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отрицание здесь особенно наглядно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сказать, что такого треугольника не существует, сразу видно: речь идёт не о поиске редкого случая, а о невозможности самого свойства. Это удобно показывать на схеме с подписью рядом с чертежом.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проверяют, верно ли отрицание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точно определяют область объектов: только натуральные числа, все ученики класса или все треугольники в задаче. Без этого невозможно проверить, что именно отрицается.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ищут хотя бы один подходящий пример. Если такой объект найден, фраза «не существует» становится неверной, потому что условие уже выполнено хотя бы один раз.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перебор, построение или рассуждение не дают ни одного подходящего объекта, отрицание считается верным. Такой вывод особенно часто используют в задачах на делимость и свойства фигур.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типичные выражения, если нужно сохранить условие и изменить смысл на отсутствие объекта.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меняются при отрицании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меняется только смысл наличия или отсутствия, а тема и условие остаются теми же.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формулировки из школьного курса математики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 уроках математики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существования помогает проверять ответы: если найден подходящий пример, значит, утверждение «не существует» неверно. Это учит не спешить с выводами.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числа такое умение связано с делимостью, чётностью и простыми числами. Оно помогает быстро замечать, когда условие выполнить нельзя.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геометрии и текстовых задачах отрицание помогает отличать невозможное от просто не найденного. Это особенно важно, когда нужно доказать или опровергнуть утверждение.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удобнее всего делать по одной и той же области объектов, не меняя условие в середине рассуждения.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перехода от существования к отрицанию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меняется только с наличия на отсутствие, а логическая основа остаётся прежней.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правила отрицания высказываний о существовании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существования говорит, что в заданной области нет ни одного подходящего объекта. Если сохранять условие и область, такое отрицание легко составить и проверить.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2026-05-24T16:56:00Z</dcterms:created>
  <dcterms:modified xsi:type="dcterms:W3CDTF">2026-05-24T16:56:00Z</dcterms:modified>
</cp:coreProperties>
</file>