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друг прямой, тот брат родной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честной дружбе, верности и добром сердце.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пословица важна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пословица учит замечать людей, на которых можно положиться дома, в школе и во дворе. Она напоминает: настоящий друг говорит правду, помогает и умеет не обижать.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«друг прямой»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«Прямой» — это честный и открытый человек, который не притворяется и не скрывает свои мысли за красивыми словами.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друг не распускает слухи, не хитрит и не обещает того, чего не собирается делать. Ему можно доверять.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сказать правду, он делает это спокойно и по-доброму, чтобы помочь, а не задеть или поссориться.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друга сравнивают с братом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становится почти родным: с ним спокойно, тепло и можно быть собой, не боясь насмешек или обмана.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заступается, если кого-то обижают, и старается не дать другу остаться одному в трудной или неловкой ситуации.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обычно рядом в важных моментах, и настоящий друг тоже не уходит в сторону, когда нужна помощь или совет.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друг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двоих учеников не сразу получается пример, но они не спорят и не сердятся. Один объясняет ход решения, другой делится карандашом и листком. В конце оба улыбаются: задача стала понятнее, а дружба — крепче.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решить задачу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небольшой ссоры ребята не дуются целый день. Один первым предлагает вместе проверить упражнение, другой спокойно принимает помощь. Они снова работают рядом, делят карандаши и радуются, что смогли договориться без обид.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Помириться и помочь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дружбе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друг умеет заметить ошибку в тетради или в работе, но говорит об этом спокойно, без грубых слов и насмешек.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правда не обижает, а помогает исправиться. После неё становится легче учиться, работать и не повторять прежнюю ошибку.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ценится не резкость, а добрая прямота: друг говорит по-честному, потому что хочет помочь, а не задеть.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в маленьких делах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делится ластиком, помогает собрать учебники и не забывает обещание, даже если это совсем маленькая, но важная просьба.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 убегает первым, а подождёт у класса, если товарищ задержался, и вместе пойдёт домой или на кружок.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товарищу грустно или не получается задание, верный друг остаётся рядом, поддерживает и не отворачивается.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школьной жизни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не успел найти свою тетрадь, а другой сразу пришёл на помощь. Они вместе заглянули в рюкзак, вспомнили расписание и пошли к кабинету, мирно разговаривая. Так даже обычная перемена становится добрее.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без одиночества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двое детей несут рюкзак вместе, потому что одному тяжело, а другой готов помочь. По дороге они обсуждают игру, улыбаются и не спорят из-за пустяков. В такой сцене хорошо видно, как дружба делает день светлее.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дорога и общий смех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настоящая дружба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общий интерес и добрые поступки превращают знакомство в крепкое доверие.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дружбу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быстро разрушает доверие: если человек говорит одно, а делает другое, ему перестают верить и не хотят делиться с ним важным.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грубые слова ранят сильнее, чем кажется. После них хочется отойти в сторону и уже не рассказывать о своих переживаниях.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мешает дружбе, потому что рядом с ней трудно делиться, договариваться и радоваться успеху другого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Невыполненные обещания тоже обижают: друг ждёт помощи, а получает пустые слова. После этого отношения становятся слабее и холоднее.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100" y="1484375"/>
            <a:ext cx="221625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так запоминаются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смысла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выражение помогает понять важное правило жизни без длинных объяснений. Ребёнок быстро улавливает мысль: поступай по совести, помогай товарищу и держи слово.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говорят о том, что дети видят каждый день: в школе, дома и во дворе. Поэтому они легко откликаются в памяти и становятся маленькими советчиками.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звучит недолго, поэтому её легко повторить и запомнить. Но в нескольких словах в ней спрятан целый урок о дружбе, честности и уважении к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уверенности рядом с честным другом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и без страха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доверять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честным другом не нужно гадать, обманет он или нет. Рядом с ним легче отвечать у доски, исправлять ошибки и просто быть собой без лишнего волнения.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друг не посмеётся над промахом и не выдаст секрет. От этого на душе становится теплее, а дружба кажется надёжной, как любимая тетрадь в портфеле.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мудрость говорит о дружбе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замечали, что настоящий друг особенно нужен в трудную минуту, когда без поддержки бывает сложно справиться с бедой.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пословицы учат ценить дружбу, которая держится на помощи, доверии и умении быть рядом не только в радость, но и в трудность.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выражения о том, что старый друг ценнее новых знакомств, потому что верность проверяется временем и делами.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друг становится особенно дорогим не по родству, а по доверию, заботе и верности.
</a:t>
            </a:r>
            <a:endParaRPr lang="en-US" sz="183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сравнивает близость друзей с братской, чтобы показать силу настоящей привязанности. Она учит ценить человека по поступкам, а не по словам.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пословица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один ученик заметил ошибку в ответе товарища и тихо подсказал её без насмешек. Ребята быстро исправили задание и вместе обрадовались хорошей оценке. После этого в классе стало спокойнее и дружнее.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становится проще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старший брат дождался младшую сестру, чтобы вместе доделать поделку для школы. Он поделился клеем, помог прикрепить детали и похвалил её старание. С такой поддержкой любое дело кажется легче и веселее.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поддержка тоже важна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рядом настоящий друг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поступки, по которым можно понять: человек рядом по-настоящему доброжелателен и надёжен.
</a:t>
            </a:r>
            <a:endParaRPr lang="en-US" sz="1118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поступки — большая дружба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после ошибки может поддержать сильнее, чем длинная речь. Когда друг говорит спокойно и по-доброму, ему легче доверять.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обычном деле — поделиться ручкой, объяснить задачу, подождать после урока — показывает, что человек думает не только о себе.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извиниться тоже важно. Если ссора случилась, честные слова помогают помириться быстрее, чем обиды и молчание.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крепнет от повторяющихся мелочей. С каждым добрым делом доверие растёт, словно домик из кубиков, который стал уже совсем устойчивым.
</a:t>
            </a:r>
            <a:endParaRPr lang="en-US" sz="11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Братство в русской культуре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представлении братство связано с единством и взаимной поддержкой. Вместе легче переносить трудности, потому что рядом есть надёжное плечо и доброе слово.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переносит эти качества на дружбу. Она показывает, что близкий друг может стать почти родным человеком, если между людьми есть забота, уважение и доверие.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быть вместе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 родство души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ведёт пословица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играет в обман и не прячет правду. Он умеет сказать её спокойно, чтобы помочь, а не обидеть.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таким человеком легче учиться, исправлять промахи и не бояться трудностей. Он не смеётся над ошибками, а помогает сделать следующий шаг.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доброта делают дружбу крепкой. Именно поэтому настоящий друг становится для человека опорой, а не случайным знакомым.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ценить честного и верного человека, который поддержит в радости и в трудный час. Такой друг действительно становится почти родным братом.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 настоящем друге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2026-05-21T21:35:02Z</dcterms:created>
  <dcterms:modified xsi:type="dcterms:W3CDTF">2026-05-21T21:35:02Z</dcterms:modified>
</cp:coreProperties>
</file>