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 — вредители культурных растений и переносчики заболеваний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насекомые вредят урожаю и здоровью человека?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насекомые так важны для биологии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встречаются почти везде и тесно связаны с жизнью человека. Одни повреждают посевы и сады, другие переносят опасные инфекции, поэтому их изучение помогает защищать урожай и здоровье.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насекомые повреждают растения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Объедание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Листогрызущие насекомые уменьшают площадь листа, участвующую в фотосинтезе. Из-за этого растение получает меньше питательных веществ, медленнее растет и формирует более слабый урожай.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Высасывание соков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Сосущие виды прокалывают ткани и забирают соки из листьев и побегов. Поврежденные части желтеют, скручиваются, отстают в развитии и хуже переносят жару, засуху и болезни.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некоторых насекомых вредят корням, стеблям, бутонам и плодам. Это вызывает увядание, опадание завязей, ходы в стеблях и заметное снижение качества продукции.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повреждений растение становится уязвимее к перепадам температуры и другим стрессам. Даже небольшое число вредителей может вызвать значительные потери, если поражены молодые части.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Колорадский жук — один из самых известных вредителей картофеля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Колорадский жук повреждает картофель, томаты, баклажаны и другие пасленовые растения. Особенно быстро страдают молодые посадки, где личинкам легче находить нежные листья.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Прожорливые личинки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активно объедают листовую массу и могут полностью оголить куст. При сильном поражении растение ослабевает, хуже формирует клубни и дает меньший урожай.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Самка откладывает сотни яиц, а за теплый сезон может развиваться несколько поколений. Поэтому численность вредителя на участке способна резко увеличиваться за короткое время.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показать на фото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изображении важно различить взрослого жука, оранжевые яйца на нижней стороне листа и личинок разных возрастов. Эти признаки помогают вовремя распознать вредителя в поле или на грядке.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976232"/>
            <a:ext cx="4486275" cy="17351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вредители культурных растений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наиболее известные вредители, их растения-хозяева и последствия повреждений для урожая.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«Насекомые — вредители культурных растений».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опасные виды питаются несколькими культурами сразу и могут быстро переходить с одного растения на другое.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численность вредителей быстро растет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условия не только помогают насекомым выживать, но и ускоряют их расселение на новые участки.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теме; доли условные, использованы для сравнения причин.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создают монокультуры и теплые сезоны: в них вредители получают много пищи и быстро размножаются.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Тля и ее скрытый вред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вирусов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Тли опасны не только прямым повреждением тканей. Они также переносят вирусные болезни растений, из-за чего поражение может распространяться даже на внешне здоровые кусты.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питания тли выделяют сладкую падь. Листья становятся липкими, на них может поселяться сажистый грибок, ухудшающий внешний вид и работу листовой поверхности.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живет тля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Тли собираются колониями на молодых листьях, побегах и бутонах, где ткани мягче и богаче соками. Поэтому повреждения часто появляются именно на верхушках растений.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быстро размножается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тли размножаются очень быстро, иногда без участия самцов. Из-за этого небольшая колония за короткое время может превратиться в массовое заражение побегов.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болезней через насекомых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переносчик заражается и передает возбудителя человеку.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2120" y="1543987"/>
            <a:ext cx="2912754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Комары как переносчики опасных инфекций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кусает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Кровью питаются только самки комаров, потому что она нужна им для развития яиц. Именно поэтому укусы комаров связаны с поиском пищи для будущего потомства.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размножаются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развития комарам нужна стоячая вода: лужи, бочки, открытые емкости и мелкие водоемы. Такие места часто встречаются рядом с домом, во дворе или на даче.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болезни переносят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Комары могут быть переносчиками малярии, лихорадки денге, вируса Зика и желтой лихорадки. Эти болезни опасны тем, что быстро распространяются в районах с большим числом насекомых.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следить за водой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убрать воду рядом с жильем, число мест выплода резко снижается. Это простой способ уменьшить количество комаров и сократить риск укусов в повседневной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Болезни, связанные с насекомыми-переносчиками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насекомые связаны с разными возбудителями, поэтому меры защиты зависят от конкретного переносчика и условий его размножения.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теме; значения условные, отражают сравнительную заметность заболеваний в курсе.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внимание обычно уделяют малярии и денге: они широко распространены и часто связаны с комарами.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мухи и загрязнение продуктов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риск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мухи легко садятся на мусор, экскременты и остатки пищи, а затем переносят микробы на лапках, теле и хоботке на чистые продукты и посуду.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тёплых и грязных местах мухи развиваются особенно быстро, поэтому их много возле отходов, ферм, рынков и открытой еды без защиты.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пищи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мух связана не с укусами, а с загрязнением продуктов. После их посадки на еду возрастает риск кишечных инфекций и порчи пищи.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 угрозой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возникает для открытых блюд, сладостей и продуктов без упаковки. Чем дольше они стоят на столе, тем выше вероятность заражения.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1793249"/>
            <a:ext cx="4376738" cy="2130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 болезни, которые они переносят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насекомые связаны с разными путями передачи болезней: через укусы, загрязнение пищи или тесный контакт. Профилактика зависит от образа жизни переносчика.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наиболее известные пары «насекомое — болезнь» и основные меры, которые помогают уменьшить риск заражения.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биологии и санитарной гигиене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поражения растений насекомыми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31800" y="16313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 листьях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Дырки, объеденные края и мелкие отверстия на листовых пластинках часто появляются после питания грызущих насекомых и сразу уменьшают площадь, нужную для фотосинтеза.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312589" y="16313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Скручивание и пожелтение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пятна, скрученные листья и замедленный рост обычно связаны с сосущими вредителями, которые прокалывают ткани и высасывают соки из растения.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200939" y="16313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Липкий налёт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листьях появляется липкая поверхность, а затем тёмный налёт, это часто означает присутствие тли или других сосущих насекомых.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1864524" y="33007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цветков и плодов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бутоны, мелкие плоды и деформированные завязи указывают на то, что вредители повредили цветки или молодые части растения в период роста.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45313" y="33007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повреждения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растение вянет даже при влажной почве, стоит проверить корни и стебли: личинки могут делать ходы внутри тканей и ослаблять всё растение.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защищают урожай от насекомых-вредителей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строится по результатам осмотра растений и оценке численности вредителя.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695597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695597"/>
            <a:ext cx="3756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6198" y="3214682"/>
            <a:ext cx="2817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методы борьбы с вредителями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враги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защита использует живых помощников, которые сами снижают численность вредителей. Божьи коровки, например, быстро уничтожают колонии тли на листьях и побегах.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полезных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посадки, живые изгороди и разнообразные растения на участке помогают сохраняться полезным насекомым и птицам, которые регулируют численность вредителей без лишней химии.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Наездники и паразиты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наездники откладывают яйца в тело вредителя или в его яйца. После этого личинка развивается за счёт хозяина и останавливает рост вредной популяции.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равновесие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участке есть условия для птиц, полезных насекомых и других естественных врагов, вредители не размножаются слишком сильно, а окружающая среда страдает меньше.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59086" y="1371600"/>
            <a:ext cx="1644642" cy="32978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защита: польза и ограничения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Инсектициды используют, когда вредителей стало слишком много и другие меры уже не успевают помочь. Они способны быстро снизить численность насекомых и защитить урожай.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Необходима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препараты работают безопаснее, если соблюдать дозировку, срок ожидания до сбора урожая и правила обработки. Самовольное увеличение нормы не делает средство лучше.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0172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для живых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неправильном применении инсектициды вредят пчёлам, другим опылителям, почвенным организмам и могут быть опасны для человека при вдыхании или попадании на кожу.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89143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работы нужны перчатки, закрытая одежда и другие средства безопасности. На упаковке важно читать маркировку опасности и не использовать препарат без инструкции.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защиты растений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у каждого способа есть свои сильные стороны. Выбор зависит от численности вредителя, условий участка и необходимости сохранить полезных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способов защиты растений по учебному курсу биологии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даёт не один метод, а сочетание подходов: профилактика, экологичные меры и точечное применение химии только при необходимости.
</a:t>
            </a:r>
            <a:endParaRPr lang="en-US" sz="105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7925" y="1496953"/>
            <a:ext cx="375900" cy="300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7825" y="1496953"/>
            <a:ext cx="375900" cy="300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07751" y="1459363"/>
            <a:ext cx="375900" cy="37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587925" y="3158969"/>
            <a:ext cx="375900" cy="300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97825" y="3142263"/>
            <a:ext cx="375900" cy="3341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защита от укусов и заражения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5718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одежда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рукава и закрытые брюки уменьшают доступ насекомых к коже. Это особенно важно вечером, у воды и в местах, где много комаров.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3817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Москитные сетки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Сетки на окнах и над кроватью помогают не впускать комаров в дом и защищают во время сна, когда человек меньше замечает укусы.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191651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Репелленты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против насекомых наносят на открытые участки кожи и одежду по инструкции. Они снижают вероятность укуса, но не заменяют другие меры защиты.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71825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Устранение воды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Лужи, бочки и другие ёмкости со стоячей водой нужно вовремя опустошать или закрывать. Без таких мест комарам труднее размножаться рядом с жильём.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3381725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после укуса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укуса кожу не следует расчёсывать, чтобы не занести инфекцию. При поездках в тёплые страны особенно важно заранее узнать о местных переносчиках.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61999"/>
            <a:ext cx="4486275" cy="15635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растений и переносчики болезней: сравнение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сравнить две большие группы насекомых: одни вредят урожаю, другие опасны прежде всего для здоровья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биологии и основам гигиены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одних насекомых главный ущерб связан с урожаем, у других — с инфекциями. Некоторые виды опасны сразу в двух смыслах: вредят растениям и ухудшают санитарную среду.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Насекомые: вред и защита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могут быть и полезными, и опасными, поэтому важно понимать их поведение. Знание признаков вреда, профилактика и разумная защита помогают сохранить урожай и здоровье людей.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2026-06-01T10:39:44Z</dcterms:created>
  <dcterms:modified xsi:type="dcterms:W3CDTF">2026-06-01T10:39:44Z</dcterms:modified>
</cp:coreProperties>
</file>