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централизованных государств в Европе
</a:t>
            </a:r>
            <a:endParaRPr lang="en-US" sz="2637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раздробленности к единой власти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раздробленности к центру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Римской империи Европа жила без единого центра: местные сеньоры, города и короли боролись за ресурсы и власть. Постепенно война, налоги и право начали менять этот баланс.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распада Римской империи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монархии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и Англии королевская власть постепенно усиливалась, потому что монархи опирались на налоги, суд и союзников среди городов и духовенства.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Имперская раздробленность
</a:t>
            </a:r>
            <a:endParaRPr lang="en-US" sz="1016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Римская империя сохраняла особую политическую структуру: князья, епископы и города обладали широкой самостоятельностью, а центр не мог быстро подчинить их.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развитие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стартовые условия определили разные темпы централизации: где власть короля была сильнее, там возникал более цельный государственный аппарат.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 было единой схемы
</a:t>
            </a:r>
            <a:endParaRPr lang="en-US" sz="946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Европа не пришла к единой модели государства, потому что политические традиции, элиты и масштабы территорий сильно отличались друг от друга.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темы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50900" y="152315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50900" y="171272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означает сосредоточение ключевых решений в руках одного политического центра, обычно короля или императора, который подчиняет местные власти общим правилам.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110050" y="402220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10050" y="421177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 — обязательные сборы, с помощью которых содержались королевский двор, армия, суд и административный аппарат.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3270263" y="3397438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Бюрократия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270263" y="3587012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Бюрократия — это служилый аппарат управления, выполняющий распоряжения власти через документы, учёт, должности и подчинение правилам.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2430475" y="2772675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2430475" y="2962250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Доменом называют земли, которые непосредственно принадлежат правителю и дают ему собственный доход, независимый от вассалов.
</a:t>
            </a:r>
            <a:endParaRPr lang="en-US" sz="700" dirty="0"/>
          </a:p>
        </p:txBody>
      </p:sp>
      <p:sp>
        <p:nvSpPr>
          <p:cNvPr id="18" name="Text 10"/>
          <p:cNvSpPr txBox="1"/>
          <p:nvPr/>
        </p:nvSpPr>
        <p:spPr>
          <a:xfrm>
            <a:off x="1590688" y="2147913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590688" y="2337487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 — это верховная власть на определённой территории, не зависящая от других светских властей и признаваемая как высшая.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усиливался центр: основные причины
</a:t>
            </a:r>
            <a:endParaRPr lang="en-US" sz="2818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экономические, военные, правовые и политические факторы взаимно усиливали друг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причины усиления власти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натуральных повинностей к денежным платежам сделал доходы правителей более регулярными и позволил планировать расходы на длительный срок.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вместо повинностей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приносили короне пошлины, торговые сборы и кредиты, поэтому монархам было выгодно защищать их от произвола местных феодалов.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источник дохода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торговли и ремесла расширяло денежный оборот, а вместе с ним — возможности для постоянного управления, суда и содержания двора.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ремесло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зависимость королей от крупных вассалов постепенно уменьшалась, когда сбор налогов и пошлин становился более системным и предсказуемым.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зависимости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причины централизации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война требовала больших и стабильных расходов, поэтому правителям было недостаточно случайного ополчения вассалов и личной военной службы.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Дорогая война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централизация усиливала власть монарха над территорией, потому что успех кампаний зависел от единого командования и подчинённой администрации.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командование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собирать войска, нужно было учитывать людей, запасы и маршруты, а также контролировать крепости, мосты и дороги.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и логистика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Наёмники и королевские отряды были более управляемыми, чем рыцарское ополчение, но их содержание зависело от денежных поступлений.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военные силы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причины: династии и наследование
</a:t>
            </a:r>
            <a:endParaRPr lang="en-US" sz="2845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передача власти уменьшала частоту кризисов престолонаследия и помогала правителям удерживать контроль над элитами и территориями.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власти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стремились ограничить выборность и сделать титул более предсказуемым, чтобы власть не зависела от случайного решения знати.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выборности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династические линии создавали представление о законной и непрерывной власти, что повышало авторитет монархии в глазах подданных.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 династии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Культурно-правовые основания централизации
</a:t>
            </a:r>
            <a:endParaRPr lang="en-US" sz="2745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единого порядка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поддерживала идею единого христианского порядка, что помогало оправдывать верховную власть монарха над разрозненными землями.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римского права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предлагало язык для описания суверенной власти, подчинения и общих норм, полезных для укрепления государства.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Письменное право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законы и судебные записи делали решения более единообразными и позволяли ссылаться не только на местный обычай, но и на общегосударственную норму.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местных обычаев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управление опиралось на общие правила, тем слабее становилась роль локальных традиций и частной власти сеньоров.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Обобщающие труды по истории средневековых европейских монархий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XIII веке в Западной Европе именно служилые люди сделали власть постоянной и управляемой.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период королевское управление стало опираться на профессиональный аппарат.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 истории Средних веков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XIII веке денежные сборы стали регулярнее: это помогало содержать войско и управление без постоянной зависимости от крупных вассалов.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финансовая опора монархии заметно укрепилась.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Domesday Book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1086 года показала, что учет земли и повинностей стал инструментом постоянного королевского контроля над территориями.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1086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Англии был создан один из самых полных реестров земель для управления королевством.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 истории Европы XIV–XV веков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позднем Средневековье два инструмента особенно усиливали авторитет правителя: дипломатия и брачные союзы, позволявшие расширять влияние без длительных войн.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способы укрепления власти часто работали не хуже военной силы.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Средних веков; Энциклопедия Britannica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об инвеституре длился почти полвека и показал, насколько остро монархам приходилось бороться за право назначать епископов.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1075–1122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конфликт наглядно обозначил границы между светской и церковной властью.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сведения о Капетингах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воцарением Гуго Капета в 987 году начался долгий процесс укрепления королевского домена, который позже привел к росту роли Парижа.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987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обозначила старт династии, связанной с усилением французской монархии.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Domesday Book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1086 года позволила короне точнее оценивать земли, повинности и налоги, что сделало английскую власть заметно более управляемой.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1086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Страшного суда стала основой для более точного королевского учета.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булла 1356 года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булла 1356 года закрепила права курфюрстов и тем самым усилила самостоятельность князей внутри империи.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1356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имперская централизация оказалась ограничена правами территориальных элит.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централизации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моделей централизации в крупнейших европейских государствах Средневековья.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 Англия шли к более плотному управлению, тогда как Священная Римская империя сохранила компромиссную, менее единую модель.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историческая литература по средневековым государствам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 истории государства и права Средневековья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централизации было две стороны: она усиливала порядок и суд, но одновременно повышала налоги и сокращала политическую самостоятельность части знати.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власть приносила и стабильность, и дополнительные требования к обществу.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пришла к централизованным государствам
</a:t>
            </a:r>
            <a:endParaRPr lang="en-US" sz="244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Централизованная власть возникала там, где налоги, войско, право и аппарат управления действовали вместе. Этот процесс усилил монархию, но сделал общество более зависимым от государства.
</a:t>
            </a:r>
            <a:endParaRPr lang="en-US" sz="129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2026-07-26T11:08:33Z</dcterms:created>
  <dcterms:modified xsi:type="dcterms:W3CDTF">2026-07-26T11:08:33Z</dcterms:modified>
</cp:coreProperties>
</file>